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8" r:id="rId3"/>
    <p:sldId id="257" r:id="rId4"/>
    <p:sldId id="259" r:id="rId5"/>
    <p:sldId id="336" r:id="rId6"/>
    <p:sldId id="380" r:id="rId7"/>
    <p:sldId id="386" r:id="rId8"/>
    <p:sldId id="381" r:id="rId9"/>
    <p:sldId id="261" r:id="rId10"/>
    <p:sldId id="262" r:id="rId11"/>
    <p:sldId id="263" r:id="rId12"/>
    <p:sldId id="376" r:id="rId13"/>
    <p:sldId id="375" r:id="rId14"/>
    <p:sldId id="377" r:id="rId15"/>
    <p:sldId id="272" r:id="rId16"/>
    <p:sldId id="383" r:id="rId17"/>
    <p:sldId id="384" r:id="rId18"/>
    <p:sldId id="379" r:id="rId19"/>
    <p:sldId id="385" r:id="rId20"/>
    <p:sldId id="387" r:id="rId21"/>
    <p:sldId id="388" r:id="rId22"/>
    <p:sldId id="389" r:id="rId23"/>
    <p:sldId id="391" r:id="rId24"/>
    <p:sldId id="378" r:id="rId25"/>
    <p:sldId id="390" r:id="rId26"/>
    <p:sldId id="392" r:id="rId27"/>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p:restoredTop sz="94705"/>
  </p:normalViewPr>
  <p:slideViewPr>
    <p:cSldViewPr snapToGrid="0" snapToObjects="1">
      <p:cViewPr varScale="1">
        <p:scale>
          <a:sx n="107" d="100"/>
          <a:sy n="107" d="100"/>
        </p:scale>
        <p:origin x="6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57C9E-BDE4-C847-A62D-A2AB04A75C4E}" type="datetimeFigureOut">
              <a:rPr lang="en-VN" smtClean="0"/>
              <a:t>5/28/20</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3E12B-627F-4B4B-9927-2FC267009CD5}" type="slidenum">
              <a:rPr lang="en-VN" smtClean="0"/>
              <a:t>‹#›</a:t>
            </a:fld>
            <a:endParaRPr lang="en-VN"/>
          </a:p>
        </p:txBody>
      </p:sp>
    </p:spTree>
    <p:extLst>
      <p:ext uri="{BB962C8B-B14F-4D97-AF65-F5344CB8AC3E}">
        <p14:creationId xmlns:p14="http://schemas.microsoft.com/office/powerpoint/2010/main" val="2441136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D2EB5FDF-D3F4-2548-8CD2-B2DA94521B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D23452-566D-A34A-A8B8-3B66F5484EA6}" type="slidenum">
              <a:rPr lang="en-US" altLang="en-VN"/>
              <a:pPr>
                <a:spcBef>
                  <a:spcPct val="0"/>
                </a:spcBef>
              </a:pPr>
              <a:t>13</a:t>
            </a:fld>
            <a:endParaRPr lang="en-US" altLang="en-VN"/>
          </a:p>
        </p:txBody>
      </p:sp>
      <p:sp>
        <p:nvSpPr>
          <p:cNvPr id="28674" name="Rectangle 2">
            <a:extLst>
              <a:ext uri="{FF2B5EF4-FFF2-40B4-BE49-F238E27FC236}">
                <a16:creationId xmlns:a16="http://schemas.microsoft.com/office/drawing/2014/main" id="{64F73520-CE4A-0642-B3ED-38E1846CB990}"/>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653D63F4-4DC8-2A45-AB9F-BB83DEE64C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VN" altLang="en-VN" dirty="0">
              <a:latin typeface="Arial" panose="020B0604020202020204" pitchFamily="34" charset="0"/>
            </a:endParaRPr>
          </a:p>
        </p:txBody>
      </p:sp>
    </p:spTree>
    <p:extLst>
      <p:ext uri="{BB962C8B-B14F-4D97-AF65-F5344CB8AC3E}">
        <p14:creationId xmlns:p14="http://schemas.microsoft.com/office/powerpoint/2010/main" val="281572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7582-0B51-D74A-87A3-591E72325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03482502-8311-C040-B376-F76E67510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FFC016E3-BC15-6D48-88A0-63D8B4C7E6BD}"/>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5" name="Footer Placeholder 4">
            <a:extLst>
              <a:ext uri="{FF2B5EF4-FFF2-40B4-BE49-F238E27FC236}">
                <a16:creationId xmlns:a16="http://schemas.microsoft.com/office/drawing/2014/main" id="{DA8A4D2A-1F12-6348-9C77-E0372EEB59E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B26FFB3-A1F2-DD4C-A641-7C0E7589BB70}"/>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265156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7EE1B-4EE4-424D-A36D-E1C72C32709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F25CB34-08F9-974C-9763-D4684E8C59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D1CA901-ADA9-4046-A939-BB9CB0F5A3BA}"/>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5" name="Footer Placeholder 4">
            <a:extLst>
              <a:ext uri="{FF2B5EF4-FFF2-40B4-BE49-F238E27FC236}">
                <a16:creationId xmlns:a16="http://schemas.microsoft.com/office/drawing/2014/main" id="{F862B453-8A66-304B-BCC3-443A12CB095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7505B79-01E2-EE48-AFC8-9EE43F331532}"/>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28808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B14BA9-F0F3-4B46-9F42-A7865E9438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24A91B7-65C2-064C-81B9-E5DC31E2C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0E05F9-922C-E147-A6C1-0ED41858AE72}"/>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5" name="Footer Placeholder 4">
            <a:extLst>
              <a:ext uri="{FF2B5EF4-FFF2-40B4-BE49-F238E27FC236}">
                <a16:creationId xmlns:a16="http://schemas.microsoft.com/office/drawing/2014/main" id="{32CD05A0-6D92-BF4A-B8E6-9F95167A406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B354BB6-1FC0-A643-9B0A-622F49D09CAA}"/>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397425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2B1A-E26F-EC41-933D-87DBA38E6FD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731EDEC-407F-F34F-897C-9CD53663E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D990D2F-345B-AA42-B84B-88181278EAED}"/>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5" name="Footer Placeholder 4">
            <a:extLst>
              <a:ext uri="{FF2B5EF4-FFF2-40B4-BE49-F238E27FC236}">
                <a16:creationId xmlns:a16="http://schemas.microsoft.com/office/drawing/2014/main" id="{8C274D6D-C60D-E24F-85F7-368835A1895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1CE38C-E62D-F04E-89AB-455BE05D1337}"/>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329208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AD59-91D8-D14B-A305-3A3301578B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1D550F0-3BEC-8A48-9976-110ED4DCF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6775F0-7478-6846-9F22-E2EA951D241A}"/>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5" name="Footer Placeholder 4">
            <a:extLst>
              <a:ext uri="{FF2B5EF4-FFF2-40B4-BE49-F238E27FC236}">
                <a16:creationId xmlns:a16="http://schemas.microsoft.com/office/drawing/2014/main" id="{D0A32C70-235C-C547-AB1D-77225CCFB82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9FBDAA7-54B9-4F49-86D2-5C274A00E602}"/>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348924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0378-5939-E24E-83D4-E781C8BC8D9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F3EE092-3073-1C46-ADA0-FDAFBBBB39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3173B737-703D-B54B-BE46-5BE139F05F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954B4A7-98A9-D34C-BD03-8C2B36252915}"/>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6" name="Footer Placeholder 5">
            <a:extLst>
              <a:ext uri="{FF2B5EF4-FFF2-40B4-BE49-F238E27FC236}">
                <a16:creationId xmlns:a16="http://schemas.microsoft.com/office/drawing/2014/main" id="{3591FCAF-2D84-994C-84E1-E32648310A9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ACAF3B4-5A5B-674F-B09E-A4A30D440CDD}"/>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3101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04AA-33EE-F24D-8DE5-6BB1F52E5800}"/>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43E521-3EEC-124B-A340-7E1576C3B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1F7712-0B98-FE4F-BA0A-387841C1A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9424CC9-1997-C94B-A7C5-A58FE8B3FC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76801-8726-C946-9A5F-DE805465E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664F287-7A7A-154B-9966-120780A8B1C2}"/>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8" name="Footer Placeholder 7">
            <a:extLst>
              <a:ext uri="{FF2B5EF4-FFF2-40B4-BE49-F238E27FC236}">
                <a16:creationId xmlns:a16="http://schemas.microsoft.com/office/drawing/2014/main" id="{0FE7A76D-5257-754C-95C6-11E0873D6B5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5549601-E0F4-704B-95AB-80B66ACD6BE0}"/>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3745972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968F-7289-164F-A523-183446A7E54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BD53CAB4-181D-1144-8173-363782BD7E3A}"/>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4" name="Footer Placeholder 3">
            <a:extLst>
              <a:ext uri="{FF2B5EF4-FFF2-40B4-BE49-F238E27FC236}">
                <a16:creationId xmlns:a16="http://schemas.microsoft.com/office/drawing/2014/main" id="{CB02FC58-1A71-DF47-A919-16E9DEDD1028}"/>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387FE9D9-508E-4A44-9F63-CE2CED5A1F7E}"/>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147960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DAE861-D0DB-AE42-BB4A-DD87A871E43B}"/>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3" name="Footer Placeholder 2">
            <a:extLst>
              <a:ext uri="{FF2B5EF4-FFF2-40B4-BE49-F238E27FC236}">
                <a16:creationId xmlns:a16="http://schemas.microsoft.com/office/drawing/2014/main" id="{831FB67B-6B82-4D42-A330-28C38D7987C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6BE5847B-AA84-5C4B-86E0-03C3518E2B3A}"/>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141735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11BC0-0427-E74B-A2C2-F4C278120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4B4F5A7A-94E1-0E43-85AD-D202016ED2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AA1F7AB5-5AB3-624F-B7FB-F15D3A87F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E80CC-137B-784E-BDFB-780BEEA7AF39}"/>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6" name="Footer Placeholder 5">
            <a:extLst>
              <a:ext uri="{FF2B5EF4-FFF2-40B4-BE49-F238E27FC236}">
                <a16:creationId xmlns:a16="http://schemas.microsoft.com/office/drawing/2014/main" id="{8C37C6D6-D3BB-8749-A499-221FC320CBF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2FBBC8B-54BC-D841-876C-83359FA8800A}"/>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164087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5C64-D8D7-074A-8359-76BB7B03F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7169C22E-9C7D-2A46-8390-D99C8020C5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FBCC49B-077F-0940-8754-BF67ED15A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56E64-6D36-D443-8DD5-C7BEB54059C6}"/>
              </a:ext>
            </a:extLst>
          </p:cNvPr>
          <p:cNvSpPr>
            <a:spLocks noGrp="1"/>
          </p:cNvSpPr>
          <p:nvPr>
            <p:ph type="dt" sz="half" idx="10"/>
          </p:nvPr>
        </p:nvSpPr>
        <p:spPr/>
        <p:txBody>
          <a:bodyPr/>
          <a:lstStyle/>
          <a:p>
            <a:fld id="{73C342A6-0307-CA40-AA7A-0096F1D5799E}" type="datetimeFigureOut">
              <a:rPr lang="en-VN" smtClean="0"/>
              <a:t>5/28/20</a:t>
            </a:fld>
            <a:endParaRPr lang="en-VN"/>
          </a:p>
        </p:txBody>
      </p:sp>
      <p:sp>
        <p:nvSpPr>
          <p:cNvPr id="6" name="Footer Placeholder 5">
            <a:extLst>
              <a:ext uri="{FF2B5EF4-FFF2-40B4-BE49-F238E27FC236}">
                <a16:creationId xmlns:a16="http://schemas.microsoft.com/office/drawing/2014/main" id="{7C4F8F7D-3823-7841-97BA-A4CCEE9350C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EF5AA59-0865-DE41-A59F-DE5ABF08AECA}"/>
              </a:ext>
            </a:extLst>
          </p:cNvPr>
          <p:cNvSpPr>
            <a:spLocks noGrp="1"/>
          </p:cNvSpPr>
          <p:nvPr>
            <p:ph type="sldNum" sz="quarter" idx="12"/>
          </p:nvPr>
        </p:nvSpPr>
        <p:spPr/>
        <p:txBody>
          <a:bodyPr/>
          <a:lstStyle/>
          <a:p>
            <a:fld id="{EA0385E6-11D4-5240-91D9-D466866DA5B5}" type="slidenum">
              <a:rPr lang="en-VN" smtClean="0"/>
              <a:t>‹#›</a:t>
            </a:fld>
            <a:endParaRPr lang="en-VN"/>
          </a:p>
        </p:txBody>
      </p:sp>
    </p:spTree>
    <p:extLst>
      <p:ext uri="{BB962C8B-B14F-4D97-AF65-F5344CB8AC3E}">
        <p14:creationId xmlns:p14="http://schemas.microsoft.com/office/powerpoint/2010/main" val="383046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54D30-1325-B34B-9BBF-4C43028213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13B19DF-7775-7040-A4F1-B554BB70AB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E02455F-2B68-DE40-AA9D-0FCB94D0E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342A6-0307-CA40-AA7A-0096F1D5799E}" type="datetimeFigureOut">
              <a:rPr lang="en-VN" smtClean="0"/>
              <a:t>5/28/20</a:t>
            </a:fld>
            <a:endParaRPr lang="en-VN"/>
          </a:p>
        </p:txBody>
      </p:sp>
      <p:sp>
        <p:nvSpPr>
          <p:cNvPr id="5" name="Footer Placeholder 4">
            <a:extLst>
              <a:ext uri="{FF2B5EF4-FFF2-40B4-BE49-F238E27FC236}">
                <a16:creationId xmlns:a16="http://schemas.microsoft.com/office/drawing/2014/main" id="{097DAF15-54F8-304C-8BE0-D2618404DA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D770E81-BF1F-FF47-849C-B1E97EFA8C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385E6-11D4-5240-91D9-D466866DA5B5}" type="slidenum">
              <a:rPr lang="en-VN" smtClean="0"/>
              <a:t>‹#›</a:t>
            </a:fld>
            <a:endParaRPr lang="en-VN"/>
          </a:p>
        </p:txBody>
      </p:sp>
    </p:spTree>
    <p:extLst>
      <p:ext uri="{BB962C8B-B14F-4D97-AF65-F5344CB8AC3E}">
        <p14:creationId xmlns:p14="http://schemas.microsoft.com/office/powerpoint/2010/main" val="2777368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8DD293-0B01-FE4B-8724-77E1AAE99801}"/>
              </a:ext>
            </a:extLst>
          </p:cNvPr>
          <p:cNvSpPr/>
          <p:nvPr/>
        </p:nvSpPr>
        <p:spPr>
          <a:xfrm>
            <a:off x="1436913" y="0"/>
            <a:ext cx="10117778" cy="3139321"/>
          </a:xfrm>
          <a:prstGeom prst="rect">
            <a:avLst/>
          </a:prstGeom>
          <a:noFill/>
        </p:spPr>
        <p:txBody>
          <a:bodyPr wrap="square" lIns="91440" tIns="45720" rIns="91440" bIns="45720">
            <a:spAutoFit/>
          </a:bodyPr>
          <a:lstStyle/>
          <a:p>
            <a:pPr algn="ctr"/>
            <a:r>
              <a:rPr lang="en-US" sz="6600" b="1" u="sng" dirty="0" err="1">
                <a:ln w="22225">
                  <a:solidFill>
                    <a:schemeClr val="accent2"/>
                  </a:solidFill>
                  <a:prstDash val="solid"/>
                </a:ln>
                <a:solidFill>
                  <a:srgbClr val="FF0000"/>
                </a:solidFill>
              </a:rPr>
              <a:t>Chuyên</a:t>
            </a:r>
            <a:r>
              <a:rPr lang="en-US" sz="6600" b="1" u="sng" dirty="0">
                <a:ln w="22225">
                  <a:solidFill>
                    <a:schemeClr val="accent2"/>
                  </a:solidFill>
                  <a:prstDash val="solid"/>
                </a:ln>
                <a:solidFill>
                  <a:srgbClr val="FF0000"/>
                </a:solidFill>
              </a:rPr>
              <a:t> </a:t>
            </a:r>
            <a:r>
              <a:rPr lang="en-US" sz="6600" b="1" u="sng" dirty="0" err="1">
                <a:ln w="22225">
                  <a:solidFill>
                    <a:schemeClr val="accent2"/>
                  </a:solidFill>
                  <a:prstDash val="solid"/>
                </a:ln>
                <a:solidFill>
                  <a:srgbClr val="FF0000"/>
                </a:solidFill>
              </a:rPr>
              <a:t>đề</a:t>
            </a:r>
            <a:r>
              <a:rPr lang="en-US" sz="6600" b="1" u="sng" dirty="0">
                <a:ln w="22225">
                  <a:solidFill>
                    <a:schemeClr val="accent2"/>
                  </a:solidFill>
                  <a:prstDash val="solid"/>
                </a:ln>
                <a:solidFill>
                  <a:srgbClr val="FF0000"/>
                </a:solidFill>
              </a:rPr>
              <a:t>:</a:t>
            </a:r>
          </a:p>
          <a:p>
            <a:pPr algn="ctr"/>
            <a:r>
              <a:rPr lang="en-US" sz="6600" b="1" dirty="0">
                <a:ln w="22225">
                  <a:solidFill>
                    <a:schemeClr val="accent2"/>
                  </a:solidFill>
                  <a:prstDash val="solid"/>
                </a:ln>
                <a:solidFill>
                  <a:srgbClr val="FF0000"/>
                </a:solidFill>
              </a:rPr>
              <a:t>SỬ DỤNG TRÒ CHƠI TRONG DẠY HỌC TIẾNG VIỆT</a:t>
            </a:r>
            <a:endParaRPr lang="en-US" sz="6600" b="1" cap="none" spc="0" dirty="0">
              <a:ln w="22225">
                <a:solidFill>
                  <a:schemeClr val="accent2"/>
                </a:solidFill>
                <a:prstDash val="solid"/>
              </a:ln>
              <a:solidFill>
                <a:srgbClr val="FF0000"/>
              </a:solidFill>
              <a:effectLst/>
            </a:endParaRPr>
          </a:p>
        </p:txBody>
      </p:sp>
      <p:sp>
        <p:nvSpPr>
          <p:cNvPr id="5" name="TextBox 4">
            <a:extLst>
              <a:ext uri="{FF2B5EF4-FFF2-40B4-BE49-F238E27FC236}">
                <a16:creationId xmlns:a16="http://schemas.microsoft.com/office/drawing/2014/main" id="{5B85A7EB-9864-F245-BC57-0FEB880D65B8}"/>
              </a:ext>
            </a:extLst>
          </p:cNvPr>
          <p:cNvSpPr txBox="1"/>
          <p:nvPr/>
        </p:nvSpPr>
        <p:spPr>
          <a:xfrm>
            <a:off x="1193469" y="3429000"/>
            <a:ext cx="10604665" cy="1015663"/>
          </a:xfrm>
          <a:prstGeom prst="rect">
            <a:avLst/>
          </a:prstGeom>
          <a:noFill/>
        </p:spPr>
        <p:txBody>
          <a:bodyPr wrap="square" rtlCol="0">
            <a:spAutoFit/>
          </a:bodyPr>
          <a:lstStyle/>
          <a:p>
            <a:pPr algn="ctr"/>
            <a:r>
              <a:rPr lang="en-VN" sz="6000" b="1" dirty="0">
                <a:solidFill>
                  <a:schemeClr val="accent1"/>
                </a:solidFill>
                <a:latin typeface="Times New Roman" panose="02020603050405020304" pitchFamily="18" charset="0"/>
                <a:cs typeface="Times New Roman" panose="02020603050405020304" pitchFamily="18" charset="0"/>
              </a:rPr>
              <a:t>TIẾT 96: LIỆT KÊ</a:t>
            </a:r>
          </a:p>
        </p:txBody>
      </p:sp>
    </p:spTree>
    <p:extLst>
      <p:ext uri="{BB962C8B-B14F-4D97-AF65-F5344CB8AC3E}">
        <p14:creationId xmlns:p14="http://schemas.microsoft.com/office/powerpoint/2010/main" val="206638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4CFF02-3212-5E48-808C-478923E067E3}"/>
              </a:ext>
            </a:extLst>
          </p:cNvPr>
          <p:cNvSpPr txBox="1"/>
          <p:nvPr/>
        </p:nvSpPr>
        <p:spPr>
          <a:xfrm>
            <a:off x="330630" y="676995"/>
            <a:ext cx="11530740" cy="255454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a.1.  Toàn thể dân tộc Việt Nam quyết đem tất cả </a:t>
            </a:r>
            <a:r>
              <a:rPr lang="en-VN" sz="3200" b="1" i="1" dirty="0">
                <a:solidFill>
                  <a:schemeClr val="accent1"/>
                </a:solidFill>
                <a:latin typeface="Times New Roman" panose="02020603050405020304" pitchFamily="18" charset="0"/>
                <a:cs typeface="Times New Roman" panose="02020603050405020304" pitchFamily="18" charset="0"/>
              </a:rPr>
              <a:t>tinh thần</a:t>
            </a:r>
            <a:r>
              <a:rPr lang="en-VN" sz="3200" dirty="0">
                <a:latin typeface="Times New Roman" panose="02020603050405020304" pitchFamily="18" charset="0"/>
                <a:cs typeface="Times New Roman" panose="02020603050405020304" pitchFamily="18" charset="0"/>
              </a:rPr>
              <a:t>, </a:t>
            </a:r>
            <a:r>
              <a:rPr lang="en-VN" sz="3200" b="1" i="1" dirty="0">
                <a:solidFill>
                  <a:schemeClr val="accent1"/>
                </a:solidFill>
                <a:latin typeface="Times New Roman" panose="02020603050405020304" pitchFamily="18" charset="0"/>
                <a:cs typeface="Times New Roman" panose="02020603050405020304" pitchFamily="18" charset="0"/>
              </a:rPr>
              <a:t>lực lượng</a:t>
            </a:r>
            <a:r>
              <a:rPr lang="en-VN" sz="3200" dirty="0">
                <a:latin typeface="Times New Roman" panose="02020603050405020304" pitchFamily="18" charset="0"/>
                <a:cs typeface="Times New Roman" panose="02020603050405020304" pitchFamily="18" charset="0"/>
              </a:rPr>
              <a:t>, </a:t>
            </a:r>
            <a:r>
              <a:rPr lang="en-VN" sz="3200" b="1" i="1" dirty="0">
                <a:solidFill>
                  <a:schemeClr val="accent1"/>
                </a:solidFill>
                <a:latin typeface="Times New Roman" panose="02020603050405020304" pitchFamily="18" charset="0"/>
                <a:cs typeface="Times New Roman" panose="02020603050405020304" pitchFamily="18" charset="0"/>
              </a:rPr>
              <a:t>tính mạng</a:t>
            </a:r>
            <a:r>
              <a:rPr lang="en-VN" sz="3200" dirty="0">
                <a:latin typeface="Times New Roman" panose="02020603050405020304" pitchFamily="18" charset="0"/>
                <a:cs typeface="Times New Roman" panose="02020603050405020304" pitchFamily="18" charset="0"/>
              </a:rPr>
              <a:t>, </a:t>
            </a:r>
            <a:r>
              <a:rPr lang="en-VN" sz="3200" b="1" i="1" dirty="0">
                <a:solidFill>
                  <a:schemeClr val="accent1"/>
                </a:solidFill>
                <a:latin typeface="Times New Roman" panose="02020603050405020304" pitchFamily="18" charset="0"/>
                <a:cs typeface="Times New Roman" panose="02020603050405020304" pitchFamily="18" charset="0"/>
              </a:rPr>
              <a:t>của cải </a:t>
            </a:r>
            <a:r>
              <a:rPr lang="en-VN" sz="3200" dirty="0">
                <a:latin typeface="Times New Roman" panose="02020603050405020304" pitchFamily="18" charset="0"/>
                <a:cs typeface="Times New Roman" panose="02020603050405020304" pitchFamily="18" charset="0"/>
              </a:rPr>
              <a:t>để giữ vững quyền tự do, độc lập. </a:t>
            </a:r>
          </a:p>
          <a:p>
            <a:pPr algn="just"/>
            <a:endParaRPr lang="en-VN" sz="3200" dirty="0">
              <a:latin typeface="Times New Roman" panose="02020603050405020304" pitchFamily="18" charset="0"/>
              <a:cs typeface="Times New Roman" panose="02020603050405020304" pitchFamily="18" charset="0"/>
            </a:endParaRPr>
          </a:p>
          <a:p>
            <a:pPr marL="457200" indent="-457200" algn="just">
              <a:buFont typeface="Wingdings" pitchFamily="2" charset="2"/>
              <a:buChar char="à"/>
            </a:pPr>
            <a:r>
              <a:rPr lang="en-VN" sz="3200" dirty="0">
                <a:latin typeface="Times New Roman" panose="02020603050405020304" pitchFamily="18" charset="0"/>
                <a:cs typeface="Times New Roman" panose="02020603050405020304" pitchFamily="18" charset="0"/>
                <a:sym typeface="Wingdings" pitchFamily="2" charset="2"/>
              </a:rPr>
              <a:t>4 danh từ được ngăn cách với nhau bằng </a:t>
            </a:r>
            <a:r>
              <a:rPr lang="en-VN" sz="3200" b="1" dirty="0">
                <a:solidFill>
                  <a:srgbClr val="FF0000"/>
                </a:solidFill>
                <a:latin typeface="Times New Roman" panose="02020603050405020304" pitchFamily="18" charset="0"/>
                <a:cs typeface="Times New Roman" panose="02020603050405020304" pitchFamily="18" charset="0"/>
                <a:sym typeface="Wingdings" pitchFamily="2" charset="2"/>
              </a:rPr>
              <a:t>dấu phẩy</a:t>
            </a:r>
          </a:p>
          <a:p>
            <a:pPr algn="just"/>
            <a:endParaRPr lang="en-VN" sz="3200" dirty="0">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C5E9DDC6-A704-E24C-84A6-CB9AB4A52D02}"/>
              </a:ext>
            </a:extLst>
          </p:cNvPr>
          <p:cNvCxnSpPr/>
          <p:nvPr/>
        </p:nvCxnSpPr>
        <p:spPr>
          <a:xfrm>
            <a:off x="1316182" y="1745673"/>
            <a:ext cx="263236" cy="0"/>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75D21F9C-1EBA-A44C-9674-16CA406EEE78}"/>
              </a:ext>
            </a:extLst>
          </p:cNvPr>
          <p:cNvCxnSpPr/>
          <p:nvPr/>
        </p:nvCxnSpPr>
        <p:spPr>
          <a:xfrm>
            <a:off x="3283528" y="1745673"/>
            <a:ext cx="263236" cy="0"/>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3A58A143-5DCB-6748-80EA-F8DA71C5FDB1}"/>
              </a:ext>
            </a:extLst>
          </p:cNvPr>
          <p:cNvCxnSpPr/>
          <p:nvPr/>
        </p:nvCxnSpPr>
        <p:spPr>
          <a:xfrm>
            <a:off x="10861965" y="1191491"/>
            <a:ext cx="263236" cy="0"/>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CFCB7260-8C4B-584B-84DF-B12E71E2A3E5}"/>
              </a:ext>
            </a:extLst>
          </p:cNvPr>
          <p:cNvCxnSpPr>
            <a:cxnSpLocks/>
          </p:cNvCxnSpPr>
          <p:nvPr/>
        </p:nvCxnSpPr>
        <p:spPr>
          <a:xfrm>
            <a:off x="10993583" y="3772438"/>
            <a:ext cx="422562" cy="0"/>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F2F6E32E-3896-6D49-9960-C77AFD56ED53}"/>
              </a:ext>
            </a:extLst>
          </p:cNvPr>
          <p:cNvCxnSpPr>
            <a:cxnSpLocks/>
          </p:cNvCxnSpPr>
          <p:nvPr/>
        </p:nvCxnSpPr>
        <p:spPr>
          <a:xfrm>
            <a:off x="3646373" y="4238035"/>
            <a:ext cx="422562" cy="0"/>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938D7159-A632-6040-B883-BFE369B10111}"/>
              </a:ext>
            </a:extLst>
          </p:cNvPr>
          <p:cNvSpPr txBox="1"/>
          <p:nvPr/>
        </p:nvSpPr>
        <p:spPr>
          <a:xfrm>
            <a:off x="471488" y="3231540"/>
            <a:ext cx="11720512" cy="2831544"/>
          </a:xfrm>
          <a:prstGeom prst="rect">
            <a:avLst/>
          </a:prstGeom>
          <a:noFill/>
        </p:spPr>
        <p:txBody>
          <a:bodyPr wrap="square" rtlCol="0">
            <a:spAutoFit/>
          </a:bodyPr>
          <a:lstStyle/>
          <a:p>
            <a:pPr lvl="0" algn="just"/>
            <a:r>
              <a:rPr lang="en-VN" sz="3200" dirty="0">
                <a:solidFill>
                  <a:prstClr val="black"/>
                </a:solidFill>
                <a:latin typeface="Times New Roman" panose="02020603050405020304" pitchFamily="18" charset="0"/>
                <a:cs typeface="Times New Roman" panose="02020603050405020304" pitchFamily="18" charset="0"/>
              </a:rPr>
              <a:t>a.2. Toàn thể dân tộc Việt Nam quyết đem tất cả </a:t>
            </a:r>
            <a:r>
              <a:rPr lang="en-VN" sz="3200" b="1" i="1" dirty="0">
                <a:solidFill>
                  <a:srgbClr val="4472C4"/>
                </a:solidFill>
                <a:latin typeface="Times New Roman" panose="02020603050405020304" pitchFamily="18" charset="0"/>
                <a:cs typeface="Times New Roman" panose="02020603050405020304" pitchFamily="18" charset="0"/>
              </a:rPr>
              <a:t>tinh thần và lực lượng</a:t>
            </a:r>
            <a:r>
              <a:rPr lang="en-VN" sz="3200" dirty="0">
                <a:solidFill>
                  <a:prstClr val="black"/>
                </a:solidFill>
                <a:latin typeface="Times New Roman" panose="02020603050405020304" pitchFamily="18" charset="0"/>
                <a:cs typeface="Times New Roman" panose="02020603050405020304" pitchFamily="18" charset="0"/>
              </a:rPr>
              <a:t>, </a:t>
            </a:r>
            <a:r>
              <a:rPr lang="en-VN" sz="3200" b="1" i="1" dirty="0">
                <a:solidFill>
                  <a:srgbClr val="4472C4"/>
                </a:solidFill>
                <a:latin typeface="Times New Roman" panose="02020603050405020304" pitchFamily="18" charset="0"/>
                <a:cs typeface="Times New Roman" panose="02020603050405020304" pitchFamily="18" charset="0"/>
              </a:rPr>
              <a:t>tính mạng và của cải </a:t>
            </a:r>
            <a:r>
              <a:rPr lang="en-VN" sz="3200" dirty="0">
                <a:solidFill>
                  <a:prstClr val="black"/>
                </a:solidFill>
                <a:latin typeface="Times New Roman" panose="02020603050405020304" pitchFamily="18" charset="0"/>
                <a:cs typeface="Times New Roman" panose="02020603050405020304" pitchFamily="18" charset="0"/>
              </a:rPr>
              <a:t>để giữ vững quyền tự do, độc lập ấy. </a:t>
            </a:r>
          </a:p>
          <a:p>
            <a:pPr lvl="0" algn="just"/>
            <a:endParaRPr lang="en-VN" sz="3200" dirty="0">
              <a:solidFill>
                <a:prstClr val="black"/>
              </a:solidFill>
              <a:latin typeface="Times New Roman" panose="02020603050405020304" pitchFamily="18" charset="0"/>
              <a:cs typeface="Times New Roman" panose="02020603050405020304" pitchFamily="18" charset="0"/>
            </a:endParaRPr>
          </a:p>
          <a:p>
            <a:pPr lvl="0" algn="just"/>
            <a:r>
              <a:rPr lang="en-VN" sz="3200" dirty="0">
                <a:solidFill>
                  <a:prstClr val="black"/>
                </a:solidFill>
                <a:latin typeface="Times New Roman" panose="02020603050405020304" pitchFamily="18" charset="0"/>
                <a:cs typeface="Times New Roman" panose="02020603050405020304" pitchFamily="18" charset="0"/>
                <a:sym typeface="Wingdings" pitchFamily="2" charset="2"/>
              </a:rPr>
              <a:t> 2 từ </a:t>
            </a:r>
            <a:r>
              <a:rPr lang="en-VN" sz="3200" b="1" i="1" dirty="0">
                <a:solidFill>
                  <a:srgbClr val="4472C4"/>
                </a:solidFill>
                <a:latin typeface="Times New Roman" panose="02020603050405020304" pitchFamily="18" charset="0"/>
                <a:cs typeface="Times New Roman" panose="02020603050405020304" pitchFamily="18" charset="0"/>
                <a:sym typeface="Wingdings" pitchFamily="2" charset="2"/>
              </a:rPr>
              <a:t>tinh thần </a:t>
            </a:r>
            <a:r>
              <a:rPr lang="en-VN" sz="3200" dirty="0">
                <a:solidFill>
                  <a:prstClr val="black"/>
                </a:solidFill>
                <a:latin typeface="Times New Roman" panose="02020603050405020304" pitchFamily="18" charset="0"/>
                <a:cs typeface="Times New Roman" panose="02020603050405020304" pitchFamily="18" charset="0"/>
                <a:sym typeface="Wingdings" pitchFamily="2" charset="2"/>
              </a:rPr>
              <a:t>và </a:t>
            </a:r>
            <a:r>
              <a:rPr lang="en-VN" sz="3200" b="1" i="1" dirty="0">
                <a:solidFill>
                  <a:srgbClr val="4472C4"/>
                </a:solidFill>
                <a:latin typeface="Times New Roman" panose="02020603050405020304" pitchFamily="18" charset="0"/>
                <a:cs typeface="Times New Roman" panose="02020603050405020304" pitchFamily="18" charset="0"/>
                <a:sym typeface="Wingdings" pitchFamily="2" charset="2"/>
              </a:rPr>
              <a:t>lực lượng </a:t>
            </a:r>
            <a:r>
              <a:rPr lang="en-VN" sz="3200" dirty="0">
                <a:solidFill>
                  <a:prstClr val="black"/>
                </a:solidFill>
                <a:latin typeface="Times New Roman" panose="02020603050405020304" pitchFamily="18" charset="0"/>
                <a:cs typeface="Times New Roman" panose="02020603050405020304" pitchFamily="18" charset="0"/>
                <a:sym typeface="Wingdings" pitchFamily="2" charset="2"/>
              </a:rPr>
              <a:t>thành 1 cặp, </a:t>
            </a:r>
            <a:r>
              <a:rPr lang="en-VN" sz="3200" b="1" i="1" dirty="0">
                <a:solidFill>
                  <a:srgbClr val="4472C4"/>
                </a:solidFill>
                <a:latin typeface="Times New Roman" panose="02020603050405020304" pitchFamily="18" charset="0"/>
                <a:cs typeface="Times New Roman" panose="02020603050405020304" pitchFamily="18" charset="0"/>
                <a:sym typeface="Wingdings" pitchFamily="2" charset="2"/>
              </a:rPr>
              <a:t>tính mạng </a:t>
            </a:r>
            <a:r>
              <a:rPr lang="en-VN" sz="3200" dirty="0">
                <a:solidFill>
                  <a:prstClr val="black"/>
                </a:solidFill>
                <a:latin typeface="Times New Roman" panose="02020603050405020304" pitchFamily="18" charset="0"/>
                <a:cs typeface="Times New Roman" panose="02020603050405020304" pitchFamily="18" charset="0"/>
                <a:sym typeface="Wingdings" pitchFamily="2" charset="2"/>
              </a:rPr>
              <a:t>và </a:t>
            </a:r>
            <a:r>
              <a:rPr lang="en-VN" sz="3200" b="1" i="1" dirty="0">
                <a:solidFill>
                  <a:srgbClr val="4472C4"/>
                </a:solidFill>
                <a:latin typeface="Times New Roman" panose="02020603050405020304" pitchFamily="18" charset="0"/>
                <a:cs typeface="Times New Roman" panose="02020603050405020304" pitchFamily="18" charset="0"/>
                <a:sym typeface="Wingdings" pitchFamily="2" charset="2"/>
              </a:rPr>
              <a:t>của cải </a:t>
            </a:r>
            <a:r>
              <a:rPr lang="en-VN" sz="3200" dirty="0">
                <a:solidFill>
                  <a:prstClr val="black"/>
                </a:solidFill>
                <a:latin typeface="Times New Roman" panose="02020603050405020304" pitchFamily="18" charset="0"/>
                <a:cs typeface="Times New Roman" panose="02020603050405020304" pitchFamily="18" charset="0"/>
                <a:sym typeface="Wingdings" pitchFamily="2" charset="2"/>
              </a:rPr>
              <a:t>thành 1 cặp. Nối với nhau bằng quan hệ từ </a:t>
            </a:r>
            <a:r>
              <a:rPr lang="en-VN" sz="3200" b="1" dirty="0">
                <a:solidFill>
                  <a:srgbClr val="FF0000"/>
                </a:solidFill>
                <a:latin typeface="Times New Roman" panose="02020603050405020304" pitchFamily="18" charset="0"/>
                <a:cs typeface="Times New Roman" panose="02020603050405020304" pitchFamily="18" charset="0"/>
                <a:sym typeface="Wingdings" pitchFamily="2" charset="2"/>
              </a:rPr>
              <a:t>“và”.</a:t>
            </a:r>
            <a:endParaRPr lang="en-VN" sz="3200" b="1" dirty="0">
              <a:solidFill>
                <a:srgbClr val="FF0000"/>
              </a:solidFill>
              <a:latin typeface="Times New Roman" panose="02020603050405020304" pitchFamily="18" charset="0"/>
              <a:cs typeface="Times New Roman" panose="02020603050405020304" pitchFamily="18" charset="0"/>
            </a:endParaRPr>
          </a:p>
          <a:p>
            <a:endParaRPr lang="en-VN" dirty="0"/>
          </a:p>
        </p:txBody>
      </p:sp>
    </p:spTree>
    <p:extLst>
      <p:ext uri="{BB962C8B-B14F-4D97-AF65-F5344CB8AC3E}">
        <p14:creationId xmlns:p14="http://schemas.microsoft.com/office/powerpoint/2010/main" val="294513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Ribbon 1">
            <a:extLst>
              <a:ext uri="{FF2B5EF4-FFF2-40B4-BE49-F238E27FC236}">
                <a16:creationId xmlns:a16="http://schemas.microsoft.com/office/drawing/2014/main" id="{6568527B-F45B-C947-83B6-908630250875}"/>
              </a:ext>
            </a:extLst>
          </p:cNvPr>
          <p:cNvSpPr/>
          <p:nvPr/>
        </p:nvSpPr>
        <p:spPr>
          <a:xfrm>
            <a:off x="602166" y="312234"/>
            <a:ext cx="11195824" cy="1204332"/>
          </a:xfrm>
          <a:prstGeom prst="ribb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200" b="1" dirty="0">
                <a:latin typeface="Times New Roman" panose="02020603050405020304" pitchFamily="18" charset="0"/>
                <a:cs typeface="Times New Roman" panose="02020603050405020304" pitchFamily="18" charset="0"/>
              </a:rPr>
              <a:t>LIỆT KÊ THEO TỪNG CẶP</a:t>
            </a:r>
          </a:p>
        </p:txBody>
      </p:sp>
      <p:sp>
        <p:nvSpPr>
          <p:cNvPr id="3" name="TextBox 2">
            <a:extLst>
              <a:ext uri="{FF2B5EF4-FFF2-40B4-BE49-F238E27FC236}">
                <a16:creationId xmlns:a16="http://schemas.microsoft.com/office/drawing/2014/main" id="{89020DF5-6B6F-114F-AE56-1A6DB1908B70}"/>
              </a:ext>
            </a:extLst>
          </p:cNvPr>
          <p:cNvSpPr txBox="1"/>
          <p:nvPr/>
        </p:nvSpPr>
        <p:spPr>
          <a:xfrm>
            <a:off x="602166" y="1940312"/>
            <a:ext cx="11195824"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Tx/>
              <a:buChar char="-"/>
            </a:pPr>
            <a:r>
              <a:rPr lang="en-VN" sz="3600" dirty="0">
                <a:latin typeface="Times New Roman" panose="02020603050405020304" pitchFamily="18" charset="0"/>
                <a:cs typeface="Times New Roman" panose="02020603050405020304" pitchFamily="18" charset="0"/>
              </a:rPr>
              <a:t>Thường dùng quan hệ từ đẳng lập như và, với để nối 2 từ trong một cặp liệt kê.</a:t>
            </a:r>
          </a:p>
          <a:p>
            <a:endParaRPr lang="en-VN" sz="3600" dirty="0">
              <a:latin typeface="Times New Roman" panose="02020603050405020304" pitchFamily="18" charset="0"/>
              <a:cs typeface="Times New Roman" panose="02020603050405020304" pitchFamily="18" charset="0"/>
            </a:endParaRPr>
          </a:p>
          <a:p>
            <a:pPr marL="285750" indent="-285750">
              <a:buFontTx/>
              <a:buChar char="-"/>
            </a:pPr>
            <a:r>
              <a:rPr lang="en-VN" sz="3600" dirty="0">
                <a:latin typeface="Times New Roman" panose="02020603050405020304" pitchFamily="18" charset="0"/>
                <a:cs typeface="Times New Roman" panose="02020603050405020304" pitchFamily="18" charset="0"/>
              </a:rPr>
              <a:t>Các sự vật, hiện tượng, tính chất,… trong một cặp liệt kê thường có quan hệ tương phản hoặc bổ sung cho nhau. </a:t>
            </a:r>
          </a:p>
        </p:txBody>
      </p:sp>
    </p:spTree>
    <p:extLst>
      <p:ext uri="{BB962C8B-B14F-4D97-AF65-F5344CB8AC3E}">
        <p14:creationId xmlns:p14="http://schemas.microsoft.com/office/powerpoint/2010/main" val="3220772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5E8C45-72FE-6242-900A-A947EB3B4BE0}"/>
              </a:ext>
            </a:extLst>
          </p:cNvPr>
          <p:cNvSpPr txBox="1"/>
          <p:nvPr/>
        </p:nvSpPr>
        <p:spPr>
          <a:xfrm>
            <a:off x="170121" y="170121"/>
            <a:ext cx="11738344" cy="646331"/>
          </a:xfrm>
          <a:prstGeom prst="rect">
            <a:avLst/>
          </a:prstGeom>
          <a:noFill/>
        </p:spPr>
        <p:txBody>
          <a:bodyPr wrap="square" rtlCol="0">
            <a:spAutoFit/>
          </a:bodyPr>
          <a:lstStyle/>
          <a:p>
            <a:pPr algn="ctr"/>
            <a:r>
              <a:rPr lang="en-VN" sz="3600" b="1" i="1" dirty="0">
                <a:solidFill>
                  <a:srgbClr val="FF0000"/>
                </a:solidFill>
                <a:latin typeface="Times New Roman" panose="02020603050405020304" pitchFamily="18" charset="0"/>
                <a:cs typeface="Times New Roman" panose="02020603050405020304" pitchFamily="18" charset="0"/>
              </a:rPr>
              <a:t>Tìm phép liệt kê trong hai ví dụ dưới đây? </a:t>
            </a:r>
          </a:p>
        </p:txBody>
      </p:sp>
      <p:sp>
        <p:nvSpPr>
          <p:cNvPr id="4" name="TextBox 3">
            <a:extLst>
              <a:ext uri="{FF2B5EF4-FFF2-40B4-BE49-F238E27FC236}">
                <a16:creationId xmlns:a16="http://schemas.microsoft.com/office/drawing/2014/main" id="{25A8A789-749D-7545-8F7B-A1D7011B9196}"/>
              </a:ext>
            </a:extLst>
          </p:cNvPr>
          <p:cNvSpPr txBox="1"/>
          <p:nvPr/>
        </p:nvSpPr>
        <p:spPr>
          <a:xfrm>
            <a:off x="318977" y="1169581"/>
            <a:ext cx="11589488" cy="2585323"/>
          </a:xfrm>
          <a:prstGeom prst="rect">
            <a:avLst/>
          </a:prstGeom>
          <a:noFill/>
        </p:spPr>
        <p:txBody>
          <a:bodyPr wrap="square" rtlCol="0">
            <a:spAutoFit/>
          </a:bodyPr>
          <a:lstStyle/>
          <a:p>
            <a:r>
              <a:rPr lang="en-VN" sz="3600" dirty="0">
                <a:latin typeface="Times New Roman" panose="02020603050405020304" pitchFamily="18" charset="0"/>
                <a:cs typeface="Times New Roman" panose="02020603050405020304" pitchFamily="18" charset="0"/>
              </a:rPr>
              <a:t>b.1. Tre, nứa, trúc, mai, vầu mấy chục loại khác nhau  nhưng cùng một mầm non mọc thẳng.             </a:t>
            </a:r>
          </a:p>
          <a:p>
            <a:r>
              <a:rPr lang="en-VN" sz="3600" dirty="0">
                <a:latin typeface="Times New Roman" panose="02020603050405020304" pitchFamily="18" charset="0"/>
                <a:cs typeface="Times New Roman" panose="02020603050405020304" pitchFamily="18" charset="0"/>
              </a:rPr>
              <a:t>                                                                           (Thép Mới)</a:t>
            </a:r>
          </a:p>
          <a:p>
            <a:endParaRPr lang="en-VN" dirty="0"/>
          </a:p>
          <a:p>
            <a:endParaRPr lang="en-VN" dirty="0"/>
          </a:p>
          <a:p>
            <a:endParaRPr lang="en-VN" dirty="0"/>
          </a:p>
        </p:txBody>
      </p:sp>
      <p:sp>
        <p:nvSpPr>
          <p:cNvPr id="5" name="TextBox 4">
            <a:extLst>
              <a:ext uri="{FF2B5EF4-FFF2-40B4-BE49-F238E27FC236}">
                <a16:creationId xmlns:a16="http://schemas.microsoft.com/office/drawing/2014/main" id="{2B191B51-ABF8-5645-A380-BFC6FC7C6355}"/>
              </a:ext>
            </a:extLst>
          </p:cNvPr>
          <p:cNvSpPr txBox="1"/>
          <p:nvPr/>
        </p:nvSpPr>
        <p:spPr>
          <a:xfrm>
            <a:off x="170121" y="3429000"/>
            <a:ext cx="12021879" cy="3139321"/>
          </a:xfrm>
          <a:prstGeom prst="rect">
            <a:avLst/>
          </a:prstGeom>
          <a:noFill/>
        </p:spPr>
        <p:txBody>
          <a:bodyPr wrap="square" rtlCol="0">
            <a:spAutoFit/>
          </a:bodyPr>
          <a:lstStyle/>
          <a:p>
            <a:r>
              <a:rPr lang="en-VN" sz="3600" dirty="0">
                <a:latin typeface="Times New Roman" panose="02020603050405020304" pitchFamily="18" charset="0"/>
                <a:cs typeface="Times New Roman" panose="02020603050405020304" pitchFamily="18" charset="0"/>
              </a:rPr>
              <a:t>b.2. Tiếng Việt của chúng ta phản ánh sự hình thành và trưởng thành của xã hội Việt Nam và của dân tộc Việt Nam, của tập thể nhỏ là gia đình, họ hàng, làng xóm và của tập thể lớn là dân tộc, quốc gia. </a:t>
            </a:r>
          </a:p>
          <a:p>
            <a:r>
              <a:rPr lang="en-VN" sz="3600" dirty="0">
                <a:latin typeface="Times New Roman" panose="02020603050405020304" pitchFamily="18" charset="0"/>
                <a:cs typeface="Times New Roman" panose="02020603050405020304" pitchFamily="18" charset="0"/>
              </a:rPr>
              <a:t>                                                                (Phạm Văn Đồng)</a:t>
            </a:r>
            <a:endParaRPr lang="en-VN" dirty="0"/>
          </a:p>
          <a:p>
            <a:endParaRPr lang="en-VN" dirty="0"/>
          </a:p>
        </p:txBody>
      </p:sp>
      <p:sp>
        <p:nvSpPr>
          <p:cNvPr id="6" name="TextBox 5">
            <a:extLst>
              <a:ext uri="{FF2B5EF4-FFF2-40B4-BE49-F238E27FC236}">
                <a16:creationId xmlns:a16="http://schemas.microsoft.com/office/drawing/2014/main" id="{233FC88E-D62A-3F4E-A0A2-185CF6296AE5}"/>
              </a:ext>
            </a:extLst>
          </p:cNvPr>
          <p:cNvSpPr txBox="1"/>
          <p:nvPr/>
        </p:nvSpPr>
        <p:spPr>
          <a:xfrm>
            <a:off x="318977" y="1169580"/>
            <a:ext cx="11589488" cy="2585323"/>
          </a:xfrm>
          <a:prstGeom prst="rect">
            <a:avLst/>
          </a:prstGeom>
          <a:noFill/>
        </p:spPr>
        <p:txBody>
          <a:bodyPr wrap="square" rtlCol="0">
            <a:spAutoFit/>
          </a:bodyPr>
          <a:lstStyle/>
          <a:p>
            <a:r>
              <a:rPr lang="en-VN" sz="3600" dirty="0">
                <a:latin typeface="Times New Roman" panose="02020603050405020304" pitchFamily="18" charset="0"/>
                <a:cs typeface="Times New Roman" panose="02020603050405020304" pitchFamily="18" charset="0"/>
              </a:rPr>
              <a:t>b.1. </a:t>
            </a:r>
            <a:r>
              <a:rPr lang="en-VN" sz="3600" b="1" i="1" dirty="0">
                <a:solidFill>
                  <a:schemeClr val="accent1"/>
                </a:solidFill>
                <a:latin typeface="Times New Roman" panose="02020603050405020304" pitchFamily="18" charset="0"/>
                <a:cs typeface="Times New Roman" panose="02020603050405020304" pitchFamily="18" charset="0"/>
              </a:rPr>
              <a:t>Tre, nứa, trúc, mai, vầu</a:t>
            </a:r>
            <a:r>
              <a:rPr lang="en-VN" sz="3600" dirty="0">
                <a:latin typeface="Times New Roman" panose="02020603050405020304" pitchFamily="18" charset="0"/>
                <a:cs typeface="Times New Roman" panose="02020603050405020304" pitchFamily="18" charset="0"/>
              </a:rPr>
              <a:t> mấy chục loại khác nhau  nhưng cùng một mầm non mọc thẳng.             </a:t>
            </a:r>
          </a:p>
          <a:p>
            <a:r>
              <a:rPr lang="en-VN" sz="3600" dirty="0">
                <a:latin typeface="Times New Roman" panose="02020603050405020304" pitchFamily="18" charset="0"/>
                <a:cs typeface="Times New Roman" panose="02020603050405020304" pitchFamily="18" charset="0"/>
              </a:rPr>
              <a:t>                                                                           (Thép Mới)</a:t>
            </a:r>
          </a:p>
          <a:p>
            <a:endParaRPr lang="en-VN" dirty="0"/>
          </a:p>
          <a:p>
            <a:endParaRPr lang="en-VN" dirty="0"/>
          </a:p>
          <a:p>
            <a:endParaRPr lang="en-VN" dirty="0"/>
          </a:p>
        </p:txBody>
      </p:sp>
      <p:sp>
        <p:nvSpPr>
          <p:cNvPr id="9" name="TextBox 8">
            <a:extLst>
              <a:ext uri="{FF2B5EF4-FFF2-40B4-BE49-F238E27FC236}">
                <a16:creationId xmlns:a16="http://schemas.microsoft.com/office/drawing/2014/main" id="{8C2F04C2-1F15-444A-B78A-20D7AD080C64}"/>
              </a:ext>
            </a:extLst>
          </p:cNvPr>
          <p:cNvSpPr txBox="1"/>
          <p:nvPr/>
        </p:nvSpPr>
        <p:spPr>
          <a:xfrm>
            <a:off x="170121" y="3428999"/>
            <a:ext cx="12021879" cy="3139321"/>
          </a:xfrm>
          <a:prstGeom prst="rect">
            <a:avLst/>
          </a:prstGeom>
          <a:noFill/>
        </p:spPr>
        <p:txBody>
          <a:bodyPr wrap="square" rtlCol="0">
            <a:spAutoFit/>
          </a:bodyPr>
          <a:lstStyle/>
          <a:p>
            <a:r>
              <a:rPr lang="en-VN" sz="3600" dirty="0">
                <a:latin typeface="Times New Roman" panose="02020603050405020304" pitchFamily="18" charset="0"/>
                <a:cs typeface="Times New Roman" panose="02020603050405020304" pitchFamily="18" charset="0"/>
              </a:rPr>
              <a:t>b.2. Tiếng Việt của chúng ta phản ánh sự </a:t>
            </a:r>
            <a:r>
              <a:rPr lang="en-VN" sz="3600" b="1" i="1" dirty="0">
                <a:solidFill>
                  <a:schemeClr val="accent1"/>
                </a:solidFill>
                <a:latin typeface="Times New Roman" panose="02020603050405020304" pitchFamily="18" charset="0"/>
                <a:cs typeface="Times New Roman" panose="02020603050405020304" pitchFamily="18" charset="0"/>
              </a:rPr>
              <a:t>hình thành và trưởng thành</a:t>
            </a:r>
            <a:r>
              <a:rPr lang="en-VN" sz="3600" dirty="0">
                <a:latin typeface="Times New Roman" panose="02020603050405020304" pitchFamily="18" charset="0"/>
                <a:cs typeface="Times New Roman" panose="02020603050405020304" pitchFamily="18" charset="0"/>
              </a:rPr>
              <a:t> của xã hội Việt Nam và của dân tộc Việt Nam, của tập thể nhỏ là </a:t>
            </a:r>
            <a:r>
              <a:rPr lang="en-VN" sz="3600" b="1" i="1" dirty="0">
                <a:solidFill>
                  <a:schemeClr val="accent1"/>
                </a:solidFill>
                <a:latin typeface="Times New Roman" panose="02020603050405020304" pitchFamily="18" charset="0"/>
                <a:cs typeface="Times New Roman" panose="02020603050405020304" pitchFamily="18" charset="0"/>
              </a:rPr>
              <a:t>gia đình, họ hàng, làng xóm </a:t>
            </a:r>
            <a:r>
              <a:rPr lang="en-VN" sz="3600" dirty="0">
                <a:latin typeface="Times New Roman" panose="02020603050405020304" pitchFamily="18" charset="0"/>
                <a:cs typeface="Times New Roman" panose="02020603050405020304" pitchFamily="18" charset="0"/>
              </a:rPr>
              <a:t>và của tập thể lớn là </a:t>
            </a:r>
            <a:r>
              <a:rPr lang="en-VN" sz="3600" b="1" i="1" dirty="0">
                <a:solidFill>
                  <a:schemeClr val="accent1"/>
                </a:solidFill>
                <a:latin typeface="Times New Roman" panose="02020603050405020304" pitchFamily="18" charset="0"/>
                <a:cs typeface="Times New Roman" panose="02020603050405020304" pitchFamily="18" charset="0"/>
              </a:rPr>
              <a:t>dân tộc, quốc gia</a:t>
            </a:r>
            <a:r>
              <a:rPr lang="en-VN" sz="3600" dirty="0">
                <a:latin typeface="Times New Roman" panose="02020603050405020304" pitchFamily="18" charset="0"/>
                <a:cs typeface="Times New Roman" panose="02020603050405020304" pitchFamily="18" charset="0"/>
              </a:rPr>
              <a:t>. </a:t>
            </a:r>
          </a:p>
          <a:p>
            <a:r>
              <a:rPr lang="en-VN" sz="3600" dirty="0">
                <a:latin typeface="Times New Roman" panose="02020603050405020304" pitchFamily="18" charset="0"/>
                <a:cs typeface="Times New Roman" panose="02020603050405020304" pitchFamily="18" charset="0"/>
              </a:rPr>
              <a:t>                                                                (Phạm Văn Đồng)</a:t>
            </a:r>
            <a:endParaRPr lang="en-VN" dirty="0"/>
          </a:p>
          <a:p>
            <a:endParaRPr lang="en-VN" dirty="0"/>
          </a:p>
        </p:txBody>
      </p:sp>
    </p:spTree>
    <p:extLst>
      <p:ext uri="{BB962C8B-B14F-4D97-AF65-F5344CB8AC3E}">
        <p14:creationId xmlns:p14="http://schemas.microsoft.com/office/powerpoint/2010/main" val="18218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Text Box 3">
            <a:extLst>
              <a:ext uri="{FF2B5EF4-FFF2-40B4-BE49-F238E27FC236}">
                <a16:creationId xmlns:a16="http://schemas.microsoft.com/office/drawing/2014/main" id="{03B12C4C-A278-D84F-AC16-2891CECB580F}"/>
              </a:ext>
            </a:extLst>
          </p:cNvPr>
          <p:cNvSpPr txBox="1">
            <a:spLocks noChangeArrowheads="1"/>
          </p:cNvSpPr>
          <p:nvPr/>
        </p:nvSpPr>
        <p:spPr bwMode="auto">
          <a:xfrm>
            <a:off x="156411" y="1295401"/>
            <a:ext cx="11899231"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buFontTx/>
              <a:buNone/>
            </a:pPr>
            <a:r>
              <a:rPr lang="en-US" altLang="en-VN" dirty="0">
                <a:solidFill>
                  <a:srgbClr val="0000FF"/>
                </a:solidFill>
                <a:latin typeface="Times New Roman" panose="02020603050405020304" pitchFamily="18" charset="0"/>
              </a:rPr>
              <a:t> </a:t>
            </a:r>
            <a:r>
              <a:rPr lang="en-US" altLang="en-VN" sz="2800" b="1" dirty="0">
                <a:latin typeface="Times New Roman" panose="02020603050405020304" pitchFamily="18" charset="0"/>
              </a:rPr>
              <a:t>a.</a:t>
            </a:r>
            <a:r>
              <a:rPr lang="en-US" altLang="en-VN" sz="2800" b="1" dirty="0">
                <a:solidFill>
                  <a:srgbClr val="FF0000"/>
                </a:solidFill>
                <a:latin typeface="Times New Roman" panose="02020603050405020304" pitchFamily="18" charset="0"/>
              </a:rPr>
              <a:t>      , </a:t>
            </a:r>
            <a:r>
              <a:rPr lang="en-US" altLang="en-VN" sz="2800" b="1" dirty="0" err="1">
                <a:solidFill>
                  <a:srgbClr val="FF0000"/>
                </a:solidFill>
                <a:latin typeface="Times New Roman" panose="02020603050405020304" pitchFamily="18" charset="0"/>
              </a:rPr>
              <a:t>nứa</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trúc</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mai</a:t>
            </a:r>
            <a:r>
              <a:rPr lang="en-US" altLang="en-VN" sz="2800" b="1" dirty="0">
                <a:solidFill>
                  <a:srgbClr val="FF0000"/>
                </a:solidFill>
                <a:latin typeface="Times New Roman" panose="02020603050405020304" pitchFamily="18" charset="0"/>
              </a:rPr>
              <a:t>,        </a:t>
            </a:r>
            <a:r>
              <a:rPr lang="en-US" altLang="en-VN" sz="2800" dirty="0" err="1">
                <a:latin typeface="Times New Roman" panose="02020603050405020304" pitchFamily="18" charset="0"/>
              </a:rPr>
              <a:t>mấy</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chục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loại</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khác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nhau</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nhưng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cùng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một</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mầm</a:t>
            </a:r>
            <a:r>
              <a:rPr lang="en-US" altLang="en-VN" sz="2800" dirty="0">
                <a:latin typeface="Times New Roman" panose="02020603050405020304" pitchFamily="18" charset="0"/>
              </a:rPr>
              <a:t> non </a:t>
            </a:r>
            <a:r>
              <a:rPr lang="en-US" altLang="en-VN" sz="2800" dirty="0" err="1">
                <a:latin typeface="Times New Roman" panose="02020603050405020304" pitchFamily="18" charset="0"/>
              </a:rPr>
              <a:t>mọc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thẳng</a:t>
            </a:r>
            <a:r>
              <a:rPr lang="en-US" altLang="en-VN" sz="2800" dirty="0">
                <a:latin typeface="Times New Roman" panose="02020603050405020304" pitchFamily="18" charset="0"/>
              </a:rPr>
              <a:t>.          </a:t>
            </a:r>
          </a:p>
          <a:p>
            <a:pPr algn="just" eaLnBrk="1" hangingPunct="1">
              <a:lnSpc>
                <a:spcPct val="130000"/>
              </a:lnSpc>
              <a:buFontTx/>
              <a:buNone/>
            </a:pPr>
            <a:r>
              <a:rPr lang="en-US" altLang="en-VN" sz="2800" dirty="0">
                <a:latin typeface="Times New Roman" panose="02020603050405020304" pitchFamily="18" charset="0"/>
              </a:rPr>
              <a:t>                                                                     </a:t>
            </a:r>
            <a:r>
              <a:rPr lang="en-US" altLang="en-VN" sz="2400" i="1" dirty="0">
                <a:latin typeface="Times New Roman" panose="02020603050405020304" pitchFamily="18" charset="0"/>
              </a:rPr>
              <a:t>(</a:t>
            </a:r>
            <a:r>
              <a:rPr lang="en-US" altLang="en-VN" sz="2400" i="1" dirty="0" err="1">
                <a:latin typeface="Times New Roman" panose="02020603050405020304" pitchFamily="18" charset="0"/>
              </a:rPr>
              <a:t>Thép</a:t>
            </a:r>
            <a:r>
              <a:rPr lang="en-US" altLang="en-VN" sz="2400" i="1" dirty="0">
                <a:latin typeface="Times New Roman" panose="02020603050405020304" pitchFamily="18" charset="0"/>
              </a:rPr>
              <a:t> </a:t>
            </a:r>
            <a:r>
              <a:rPr lang="en-US" altLang="en-VN" sz="2400" i="1" dirty="0" err="1">
                <a:latin typeface="Times New Roman" panose="02020603050405020304" pitchFamily="18" charset="0"/>
              </a:rPr>
              <a:t>Mới</a:t>
            </a:r>
            <a:r>
              <a:rPr lang="en-US" altLang="en-VN" sz="2400" i="1" dirty="0">
                <a:latin typeface="Times New Roman" panose="02020603050405020304" pitchFamily="18" charset="0"/>
              </a:rPr>
              <a:t>)</a:t>
            </a:r>
            <a:r>
              <a:rPr lang="en-US" altLang="en-VN" sz="2800" b="1" dirty="0">
                <a:solidFill>
                  <a:srgbClr val="FF0000"/>
                </a:solidFill>
                <a:latin typeface="Times New Roman" panose="02020603050405020304" pitchFamily="18" charset="0"/>
              </a:rPr>
              <a:t> </a:t>
            </a:r>
            <a:endParaRPr lang="en-US" altLang="en-VN" sz="2400" i="1" dirty="0">
              <a:latin typeface="Times New Roman" panose="02020603050405020304" pitchFamily="18" charset="0"/>
            </a:endParaRPr>
          </a:p>
        </p:txBody>
      </p:sp>
      <p:sp>
        <p:nvSpPr>
          <p:cNvPr id="33806" name="Text Box 14">
            <a:extLst>
              <a:ext uri="{FF2B5EF4-FFF2-40B4-BE49-F238E27FC236}">
                <a16:creationId xmlns:a16="http://schemas.microsoft.com/office/drawing/2014/main" id="{AD8A8D37-DF17-1748-8902-F78DF8E0E7E8}"/>
              </a:ext>
            </a:extLst>
          </p:cNvPr>
          <p:cNvSpPr txBox="1">
            <a:spLocks noChangeArrowheads="1"/>
          </p:cNvSpPr>
          <p:nvPr/>
        </p:nvSpPr>
        <p:spPr bwMode="auto">
          <a:xfrm>
            <a:off x="3629025" y="1479550"/>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VN" sz="2800" b="1" dirty="0" err="1">
                <a:solidFill>
                  <a:srgbClr val="FF0000"/>
                </a:solidFill>
                <a:latin typeface="Times New Roman" panose="02020603050405020304" pitchFamily="18" charset="0"/>
              </a:rPr>
              <a:t>Vầu</a:t>
            </a:r>
            <a:endParaRPr lang="en-US" altLang="en-VN" sz="2800" b="1" dirty="0">
              <a:solidFill>
                <a:srgbClr val="FF0000"/>
              </a:solidFill>
              <a:latin typeface="Times New Roman" panose="02020603050405020304" pitchFamily="18" charset="0"/>
            </a:endParaRPr>
          </a:p>
        </p:txBody>
      </p:sp>
      <p:sp>
        <p:nvSpPr>
          <p:cNvPr id="33807" name="Text Box 15">
            <a:extLst>
              <a:ext uri="{FF2B5EF4-FFF2-40B4-BE49-F238E27FC236}">
                <a16:creationId xmlns:a16="http://schemas.microsoft.com/office/drawing/2014/main" id="{D3E88F51-38FA-134F-B0FB-2FB281540A64}"/>
              </a:ext>
            </a:extLst>
          </p:cNvPr>
          <p:cNvSpPr txBox="1">
            <a:spLocks noChangeArrowheads="1"/>
          </p:cNvSpPr>
          <p:nvPr/>
        </p:nvSpPr>
        <p:spPr bwMode="auto">
          <a:xfrm>
            <a:off x="3641057" y="1434307"/>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VN" sz="2800" b="1" dirty="0" err="1">
                <a:solidFill>
                  <a:srgbClr val="FF0000"/>
                </a:solidFill>
                <a:latin typeface="Times New Roman" panose="02020603050405020304" pitchFamily="18" charset="0"/>
              </a:rPr>
              <a:t>vầu</a:t>
            </a:r>
            <a:r>
              <a:rPr lang="en-US" altLang="en-VN" sz="2800" b="1" dirty="0">
                <a:solidFill>
                  <a:srgbClr val="FF0000"/>
                </a:solidFill>
                <a:latin typeface="Times New Roman" panose="02020603050405020304" pitchFamily="18" charset="0"/>
              </a:rPr>
              <a:t>   </a:t>
            </a:r>
          </a:p>
        </p:txBody>
      </p:sp>
      <p:sp>
        <p:nvSpPr>
          <p:cNvPr id="33808" name="Text Box 16">
            <a:extLst>
              <a:ext uri="{FF2B5EF4-FFF2-40B4-BE49-F238E27FC236}">
                <a16:creationId xmlns:a16="http://schemas.microsoft.com/office/drawing/2014/main" id="{90B8ED4D-37A1-EB46-98C3-4A0365586BC6}"/>
              </a:ext>
            </a:extLst>
          </p:cNvPr>
          <p:cNvSpPr txBox="1">
            <a:spLocks noChangeArrowheads="1"/>
          </p:cNvSpPr>
          <p:nvPr/>
        </p:nvSpPr>
        <p:spPr bwMode="auto">
          <a:xfrm>
            <a:off x="529389" y="1311276"/>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VN" b="1" dirty="0" err="1">
                <a:solidFill>
                  <a:srgbClr val="FF0000"/>
                </a:solidFill>
                <a:latin typeface="Times New Roman" panose="02020603050405020304" pitchFamily="18" charset="0"/>
              </a:rPr>
              <a:t>tre</a:t>
            </a:r>
            <a:endParaRPr lang="en-US" altLang="en-VN" b="1" dirty="0">
              <a:solidFill>
                <a:srgbClr val="FF0000"/>
              </a:solidFill>
              <a:latin typeface="Times New Roman" panose="02020603050405020304" pitchFamily="18" charset="0"/>
            </a:endParaRPr>
          </a:p>
        </p:txBody>
      </p:sp>
      <p:sp>
        <p:nvSpPr>
          <p:cNvPr id="33809" name="Text Box 17">
            <a:extLst>
              <a:ext uri="{FF2B5EF4-FFF2-40B4-BE49-F238E27FC236}">
                <a16:creationId xmlns:a16="http://schemas.microsoft.com/office/drawing/2014/main" id="{22EA1A2C-6268-B549-8CB4-0F9A0BAF7E6E}"/>
              </a:ext>
            </a:extLst>
          </p:cNvPr>
          <p:cNvSpPr txBox="1">
            <a:spLocks noChangeArrowheads="1"/>
          </p:cNvSpPr>
          <p:nvPr/>
        </p:nvSpPr>
        <p:spPr bwMode="auto">
          <a:xfrm>
            <a:off x="529389" y="1434307"/>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VN" sz="2800" b="1" dirty="0">
                <a:solidFill>
                  <a:srgbClr val="FF0000"/>
                </a:solidFill>
                <a:latin typeface="Times New Roman" panose="02020603050405020304" pitchFamily="18" charset="0"/>
              </a:rPr>
              <a:t>Tre</a:t>
            </a:r>
          </a:p>
        </p:txBody>
      </p:sp>
      <p:sp>
        <p:nvSpPr>
          <p:cNvPr id="27655" name="Text Box 27">
            <a:extLst>
              <a:ext uri="{FF2B5EF4-FFF2-40B4-BE49-F238E27FC236}">
                <a16:creationId xmlns:a16="http://schemas.microsoft.com/office/drawing/2014/main" id="{6C9DFF3F-361C-8242-85D5-FD575A6828FA}"/>
              </a:ext>
            </a:extLst>
          </p:cNvPr>
          <p:cNvSpPr txBox="1">
            <a:spLocks noChangeArrowheads="1"/>
          </p:cNvSpPr>
          <p:nvPr/>
        </p:nvSpPr>
        <p:spPr bwMode="auto">
          <a:xfrm>
            <a:off x="357809" y="3144838"/>
            <a:ext cx="1167778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VN" sz="2800" dirty="0">
                <a:latin typeface="Times New Roman" panose="02020603050405020304" pitchFamily="18" charset="0"/>
              </a:rPr>
              <a:t>b. </a:t>
            </a:r>
            <a:r>
              <a:rPr lang="en-US" altLang="en-VN" sz="2800" dirty="0" err="1">
                <a:latin typeface="Times New Roman" panose="02020603050405020304" pitchFamily="18" charset="0"/>
              </a:rPr>
              <a:t>Tiếng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Việt</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của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chúng</a:t>
            </a:r>
            <a:r>
              <a:rPr lang="en-US" altLang="en-VN" sz="2800" dirty="0">
                <a:latin typeface="Times New Roman" panose="02020603050405020304" pitchFamily="18" charset="0"/>
              </a:rPr>
              <a:t> ta </a:t>
            </a:r>
            <a:r>
              <a:rPr lang="en-US" altLang="en-VN" sz="2800" dirty="0" err="1">
                <a:latin typeface="Times New Roman" panose="02020603050405020304" pitchFamily="18" charset="0"/>
              </a:rPr>
              <a:t>phản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ánh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sự</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và</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của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xã</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hội</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Việt</a:t>
            </a:r>
            <a:r>
              <a:rPr lang="en-US" altLang="en-VN" sz="2800" dirty="0">
                <a:latin typeface="Times New Roman" panose="02020603050405020304" pitchFamily="18" charset="0"/>
              </a:rPr>
              <a:t> Nam </a:t>
            </a:r>
            <a:r>
              <a:rPr lang="en-US" altLang="en-VN" sz="2800" dirty="0" err="1">
                <a:latin typeface="Times New Roman" panose="02020603050405020304" pitchFamily="18" charset="0"/>
              </a:rPr>
              <a:t>và</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của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dân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tộc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Việt</a:t>
            </a:r>
            <a:r>
              <a:rPr lang="en-US" altLang="en-VN" sz="2800" dirty="0">
                <a:latin typeface="Times New Roman" panose="02020603050405020304" pitchFamily="18" charset="0"/>
              </a:rPr>
              <a:t> Nam, </a:t>
            </a:r>
            <a:r>
              <a:rPr lang="en-US" altLang="en-VN" sz="2800" dirty="0" err="1">
                <a:latin typeface="Times New Roman" panose="02020603050405020304" pitchFamily="18" charset="0"/>
              </a:rPr>
              <a:t>của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tập</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thể</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nhỏ</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là</a:t>
            </a:r>
            <a:r>
              <a:rPr lang="en-US" altLang="en-VN" sz="2800" b="1" dirty="0">
                <a:solidFill>
                  <a:srgbClr val="FF0000"/>
                </a:solidFill>
                <a:latin typeface="Times New Roman" panose="02020603050405020304" pitchFamily="18" charset="0"/>
              </a:rPr>
              <a:t>                  , </a:t>
            </a:r>
            <a:r>
              <a:rPr lang="en-US" altLang="en-VN" sz="2800" b="1" dirty="0" err="1">
                <a:solidFill>
                  <a:srgbClr val="FF0000"/>
                </a:solidFill>
                <a:latin typeface="Times New Roman" panose="02020603050405020304" pitchFamily="18" charset="0"/>
              </a:rPr>
              <a:t>họ</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hàng</a:t>
            </a:r>
            <a:r>
              <a:rPr lang="en-US" altLang="en-VN" sz="2800" b="1" dirty="0">
                <a:solidFill>
                  <a:srgbClr val="FF0000"/>
                </a:solidFill>
                <a:latin typeface="Times New Roman" panose="02020603050405020304" pitchFamily="18" charset="0"/>
              </a:rPr>
              <a:t>,  </a:t>
            </a:r>
          </a:p>
          <a:p>
            <a:pPr eaLnBrk="1" hangingPunct="1">
              <a:spcBef>
                <a:spcPct val="50000"/>
              </a:spcBef>
              <a:buFontTx/>
              <a:buNone/>
            </a:pPr>
            <a:r>
              <a:rPr lang="en-US" altLang="en-VN" sz="2800" b="1" dirty="0">
                <a:solidFill>
                  <a:srgbClr val="FF0000"/>
                </a:solidFill>
                <a:latin typeface="Times New Roman" panose="02020603050405020304" pitchFamily="18" charset="0"/>
              </a:rPr>
              <a:t>                 </a:t>
            </a:r>
            <a:r>
              <a:rPr lang="en-US" altLang="en-VN" sz="2800" dirty="0" err="1">
                <a:latin typeface="Times New Roman" panose="02020603050405020304" pitchFamily="18" charset="0"/>
              </a:rPr>
              <a:t>và</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của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tập</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thể</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lớn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là</a:t>
            </a:r>
            <a:r>
              <a:rPr lang="en-US" altLang="en-VN" sz="2800" dirty="0">
                <a:latin typeface="Times New Roman" panose="02020603050405020304" pitchFamily="18" charset="0"/>
              </a:rPr>
              <a:t> </a:t>
            </a:r>
            <a:r>
              <a:rPr lang="en-US" altLang="en-VN" sz="2800" dirty="0" err="1">
                <a:solidFill>
                  <a:srgbClr val="FF0000"/>
                </a:solidFill>
                <a:latin typeface="Times New Roman" panose="02020603050405020304" pitchFamily="18" charset="0"/>
              </a:rPr>
              <a:t>dân</a:t>
            </a:r>
            <a:r>
              <a:rPr lang="en-US" altLang="en-VN" sz="2800" dirty="0">
                <a:solidFill>
                  <a:srgbClr val="FF0000"/>
                </a:solidFill>
                <a:latin typeface="Times New Roman" panose="02020603050405020304" pitchFamily="18" charset="0"/>
              </a:rPr>
              <a:t> </a:t>
            </a:r>
            <a:r>
              <a:rPr lang="en-US" altLang="en-VN" sz="2800" dirty="0" err="1">
                <a:solidFill>
                  <a:srgbClr val="FF0000"/>
                </a:solidFill>
                <a:latin typeface="Times New Roman" panose="02020603050405020304" pitchFamily="18" charset="0"/>
              </a:rPr>
              <a:t>tộc</a:t>
            </a:r>
            <a:r>
              <a:rPr lang="en-US" altLang="en-VN" sz="2800" dirty="0">
                <a:solidFill>
                  <a:srgbClr val="FF0000"/>
                </a:solidFill>
                <a:latin typeface="Times New Roman" panose="02020603050405020304" pitchFamily="18" charset="0"/>
              </a:rPr>
              <a:t>, </a:t>
            </a:r>
            <a:r>
              <a:rPr lang="en-US" altLang="en-VN" sz="2800" dirty="0" err="1">
                <a:solidFill>
                  <a:srgbClr val="FF0000"/>
                </a:solidFill>
                <a:latin typeface="Times New Roman" panose="02020603050405020304" pitchFamily="18" charset="0"/>
              </a:rPr>
              <a:t>quốc</a:t>
            </a:r>
            <a:r>
              <a:rPr lang="en-US" altLang="en-VN" sz="2800" dirty="0">
                <a:solidFill>
                  <a:srgbClr val="FF0000"/>
                </a:solidFill>
                <a:latin typeface="Times New Roman" panose="02020603050405020304" pitchFamily="18" charset="0"/>
              </a:rPr>
              <a:t> </a:t>
            </a:r>
            <a:r>
              <a:rPr lang="en-US" altLang="en-VN" sz="2800" dirty="0" err="1">
                <a:solidFill>
                  <a:srgbClr val="FF0000"/>
                </a:solidFill>
                <a:latin typeface="Times New Roman" panose="02020603050405020304" pitchFamily="18" charset="0"/>
              </a:rPr>
              <a:t>gia</a:t>
            </a:r>
            <a:r>
              <a:rPr lang="en-US" altLang="en-VN" sz="2800" dirty="0">
                <a:solidFill>
                  <a:srgbClr val="FF0000"/>
                </a:solidFill>
                <a:latin typeface="Times New Roman" panose="02020603050405020304" pitchFamily="18" charset="0"/>
              </a:rPr>
              <a:t>.                                                                                                                                                                </a:t>
            </a:r>
          </a:p>
        </p:txBody>
      </p:sp>
      <p:sp>
        <p:nvSpPr>
          <p:cNvPr id="27656" name="Line 28">
            <a:extLst>
              <a:ext uri="{FF2B5EF4-FFF2-40B4-BE49-F238E27FC236}">
                <a16:creationId xmlns:a16="http://schemas.microsoft.com/office/drawing/2014/main" id="{BCB7ACA8-63C6-BD42-810F-9E313F304655}"/>
              </a:ext>
            </a:extLst>
          </p:cNvPr>
          <p:cNvSpPr>
            <a:spLocks noChangeShapeType="1"/>
          </p:cNvSpPr>
          <p:nvPr/>
        </p:nvSpPr>
        <p:spPr bwMode="auto">
          <a:xfrm>
            <a:off x="2181225" y="5287963"/>
            <a:ext cx="5029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a14:hiddenLine>
            </a:ext>
          </a:extLst>
        </p:spPr>
        <p:txBody>
          <a:bodyPr/>
          <a:lstStyle/>
          <a:p>
            <a:endParaRPr lang="en-VN"/>
          </a:p>
        </p:txBody>
      </p:sp>
      <p:sp>
        <p:nvSpPr>
          <p:cNvPr id="27657" name="Line 29">
            <a:extLst>
              <a:ext uri="{FF2B5EF4-FFF2-40B4-BE49-F238E27FC236}">
                <a16:creationId xmlns:a16="http://schemas.microsoft.com/office/drawing/2014/main" id="{A9DD1CF8-EE2D-6C41-B1E3-037C3EB58659}"/>
              </a:ext>
            </a:extLst>
          </p:cNvPr>
          <p:cNvSpPr>
            <a:spLocks noChangeShapeType="1"/>
          </p:cNvSpPr>
          <p:nvPr/>
        </p:nvSpPr>
        <p:spPr bwMode="auto">
          <a:xfrm>
            <a:off x="2057400" y="3962400"/>
            <a:ext cx="8839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a14:hiddenLine>
            </a:ext>
          </a:extLst>
        </p:spPr>
        <p:txBody>
          <a:bodyPr/>
          <a:lstStyle/>
          <a:p>
            <a:endParaRPr lang="en-VN"/>
          </a:p>
        </p:txBody>
      </p:sp>
      <p:sp>
        <p:nvSpPr>
          <p:cNvPr id="27658" name="Line 30">
            <a:extLst>
              <a:ext uri="{FF2B5EF4-FFF2-40B4-BE49-F238E27FC236}">
                <a16:creationId xmlns:a16="http://schemas.microsoft.com/office/drawing/2014/main" id="{8EAAE591-699E-FC47-92E8-ACAD90F23F04}"/>
              </a:ext>
            </a:extLst>
          </p:cNvPr>
          <p:cNvSpPr>
            <a:spLocks noChangeShapeType="1"/>
          </p:cNvSpPr>
          <p:nvPr/>
        </p:nvSpPr>
        <p:spPr bwMode="auto">
          <a:xfrm>
            <a:off x="728870" y="4438651"/>
            <a:ext cx="4881355" cy="873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a14:hiddenLine>
            </a:ext>
          </a:extLst>
        </p:spPr>
        <p:txBody>
          <a:bodyPr/>
          <a:lstStyle/>
          <a:p>
            <a:endParaRPr lang="en-VN"/>
          </a:p>
        </p:txBody>
      </p:sp>
      <p:sp>
        <p:nvSpPr>
          <p:cNvPr id="27659" name="Line 31">
            <a:extLst>
              <a:ext uri="{FF2B5EF4-FFF2-40B4-BE49-F238E27FC236}">
                <a16:creationId xmlns:a16="http://schemas.microsoft.com/office/drawing/2014/main" id="{4A64DECA-79A3-E048-9EE1-64D8A25E03A9}"/>
              </a:ext>
            </a:extLst>
          </p:cNvPr>
          <p:cNvSpPr>
            <a:spLocks noChangeShapeType="1"/>
          </p:cNvSpPr>
          <p:nvPr/>
        </p:nvSpPr>
        <p:spPr bwMode="auto">
          <a:xfrm>
            <a:off x="1724025" y="5973763"/>
            <a:ext cx="198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a14:hiddenLine>
            </a:ext>
          </a:extLst>
        </p:spPr>
        <p:txBody>
          <a:bodyPr/>
          <a:lstStyle/>
          <a:p>
            <a:endParaRPr lang="en-VN"/>
          </a:p>
        </p:txBody>
      </p:sp>
      <p:sp>
        <p:nvSpPr>
          <p:cNvPr id="33824" name="Text Box 32">
            <a:extLst>
              <a:ext uri="{FF2B5EF4-FFF2-40B4-BE49-F238E27FC236}">
                <a16:creationId xmlns:a16="http://schemas.microsoft.com/office/drawing/2014/main" id="{BE49CE0B-272F-8740-B1DE-9AB54ED3E62B}"/>
              </a:ext>
            </a:extLst>
          </p:cNvPr>
          <p:cNvSpPr txBox="1">
            <a:spLocks noChangeArrowheads="1"/>
          </p:cNvSpPr>
          <p:nvPr/>
        </p:nvSpPr>
        <p:spPr bwMode="auto">
          <a:xfrm>
            <a:off x="6283121" y="3179525"/>
            <a:ext cx="1981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VN" sz="2800" b="1" dirty="0" err="1">
                <a:solidFill>
                  <a:srgbClr val="FF0000"/>
                </a:solidFill>
                <a:latin typeface="Times New Roman" panose="02020603050405020304" pitchFamily="18" charset="0"/>
              </a:rPr>
              <a:t>hình</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thành</a:t>
            </a:r>
            <a:endParaRPr lang="en-US" altLang="en-VN" sz="2800" b="1" dirty="0">
              <a:solidFill>
                <a:srgbClr val="FF0000"/>
              </a:solidFill>
              <a:latin typeface="Times New Roman" panose="02020603050405020304" pitchFamily="18" charset="0"/>
            </a:endParaRPr>
          </a:p>
        </p:txBody>
      </p:sp>
      <p:sp>
        <p:nvSpPr>
          <p:cNvPr id="33825" name="Text Box 33">
            <a:extLst>
              <a:ext uri="{FF2B5EF4-FFF2-40B4-BE49-F238E27FC236}">
                <a16:creationId xmlns:a16="http://schemas.microsoft.com/office/drawing/2014/main" id="{017C9C47-7120-DF49-918B-0DB30629D032}"/>
              </a:ext>
            </a:extLst>
          </p:cNvPr>
          <p:cNvSpPr txBox="1">
            <a:spLocks noChangeArrowheads="1"/>
          </p:cNvSpPr>
          <p:nvPr/>
        </p:nvSpPr>
        <p:spPr bwMode="auto">
          <a:xfrm>
            <a:off x="8760308" y="3104307"/>
            <a:ext cx="251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VN" sz="2800" b="1" dirty="0" err="1">
                <a:solidFill>
                  <a:srgbClr val="FF0000"/>
                </a:solidFill>
                <a:latin typeface="Times New Roman" panose="02020603050405020304" pitchFamily="18" charset="0"/>
              </a:rPr>
              <a:t>trưởng</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thành</a:t>
            </a:r>
            <a:endParaRPr lang="en-US" altLang="en-VN" sz="2800" b="1" dirty="0">
              <a:solidFill>
                <a:srgbClr val="FF0000"/>
              </a:solidFill>
              <a:latin typeface="Times New Roman" panose="02020603050405020304" pitchFamily="18" charset="0"/>
            </a:endParaRPr>
          </a:p>
        </p:txBody>
      </p:sp>
      <p:sp>
        <p:nvSpPr>
          <p:cNvPr id="33826" name="Text Box 34">
            <a:extLst>
              <a:ext uri="{FF2B5EF4-FFF2-40B4-BE49-F238E27FC236}">
                <a16:creationId xmlns:a16="http://schemas.microsoft.com/office/drawing/2014/main" id="{E6C15AAD-914A-594F-848B-78AEE1A86E01}"/>
              </a:ext>
            </a:extLst>
          </p:cNvPr>
          <p:cNvSpPr txBox="1">
            <a:spLocks noChangeArrowheads="1"/>
          </p:cNvSpPr>
          <p:nvPr/>
        </p:nvSpPr>
        <p:spPr bwMode="auto">
          <a:xfrm>
            <a:off x="8740255" y="3562858"/>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VN" sz="2800" b="1" dirty="0" err="1">
                <a:solidFill>
                  <a:srgbClr val="FF0000"/>
                </a:solidFill>
                <a:latin typeface="Times New Roman" panose="02020603050405020304" pitchFamily="18" charset="0"/>
              </a:rPr>
              <a:t>gia</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đình</a:t>
            </a:r>
            <a:endParaRPr lang="en-US" altLang="en-VN" sz="2800" b="1" dirty="0">
              <a:solidFill>
                <a:srgbClr val="FF0000"/>
              </a:solidFill>
              <a:latin typeface="Times New Roman" panose="02020603050405020304" pitchFamily="18" charset="0"/>
            </a:endParaRPr>
          </a:p>
        </p:txBody>
      </p:sp>
      <p:sp>
        <p:nvSpPr>
          <p:cNvPr id="33827" name="Text Box 35">
            <a:extLst>
              <a:ext uri="{FF2B5EF4-FFF2-40B4-BE49-F238E27FC236}">
                <a16:creationId xmlns:a16="http://schemas.microsoft.com/office/drawing/2014/main" id="{87CF841C-51D3-AB4C-BB89-8E32182433ED}"/>
              </a:ext>
            </a:extLst>
          </p:cNvPr>
          <p:cNvSpPr txBox="1">
            <a:spLocks noChangeArrowheads="1"/>
          </p:cNvSpPr>
          <p:nvPr/>
        </p:nvSpPr>
        <p:spPr bwMode="auto">
          <a:xfrm>
            <a:off x="337756" y="4179094"/>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VN" sz="2800" b="1" dirty="0" err="1">
                <a:solidFill>
                  <a:srgbClr val="FF0000"/>
                </a:solidFill>
                <a:latin typeface="Times New Roman" panose="02020603050405020304" pitchFamily="18" charset="0"/>
              </a:rPr>
              <a:t>làng</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xóm</a:t>
            </a:r>
            <a:endParaRPr lang="en-US" altLang="en-VN" sz="2800" b="1" dirty="0">
              <a:solidFill>
                <a:srgbClr val="FF0000"/>
              </a:solidFill>
              <a:latin typeface="Times New Roman" panose="02020603050405020304" pitchFamily="18" charset="0"/>
            </a:endParaRPr>
          </a:p>
        </p:txBody>
      </p:sp>
      <p:sp>
        <p:nvSpPr>
          <p:cNvPr id="19" name="Text Box 2">
            <a:extLst>
              <a:ext uri="{FF2B5EF4-FFF2-40B4-BE49-F238E27FC236}">
                <a16:creationId xmlns:a16="http://schemas.microsoft.com/office/drawing/2014/main" id="{5BC31692-91AF-A84D-A2F3-F9571F40FE1E}"/>
              </a:ext>
            </a:extLst>
          </p:cNvPr>
          <p:cNvSpPr txBox="1">
            <a:spLocks noChangeArrowheads="1"/>
          </p:cNvSpPr>
          <p:nvPr/>
        </p:nvSpPr>
        <p:spPr bwMode="auto">
          <a:xfrm>
            <a:off x="1828800" y="128314"/>
            <a:ext cx="853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VN" sz="2800" b="1" i="1" dirty="0" err="1">
                <a:solidFill>
                  <a:srgbClr val="FF0000"/>
                </a:solidFill>
                <a:latin typeface="Times New Roman" panose="02020603050405020304" pitchFamily="18" charset="0"/>
                <a:sym typeface="Wingdings" pitchFamily="2" charset="2"/>
              </a:rPr>
              <a:t>Thư</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đảo</a:t>
            </a:r>
            <a:r>
              <a:rPr lang="en-US" altLang="en-VN" sz="2800" b="1" i="1" dirty="0">
                <a:solidFill>
                  <a:srgbClr val="FF0000"/>
                </a:solidFill>
                <a:latin typeface="Times New Roman" panose="02020603050405020304" pitchFamily="18" charset="0"/>
                <a:sym typeface="Wingdings" pitchFamily="2" charset="2"/>
              </a:rPr>
              <a:t> vị trí </a:t>
            </a:r>
            <a:r>
              <a:rPr lang="en-US" altLang="en-VN" sz="2800" b="1" i="1" dirty="0" err="1">
                <a:solidFill>
                  <a:srgbClr val="FF0000"/>
                </a:solidFill>
                <a:latin typeface="Times New Roman" panose="02020603050405020304" pitchFamily="18" charset="0"/>
                <a:sym typeface="Wingdings" pitchFamily="2" charset="2"/>
              </a:rPr>
              <a:t>của</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phép</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liệt</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kê</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sau</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va</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cho</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biết</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xét</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vê</a:t>
            </a:r>
            <a:r>
              <a:rPr lang="en-US" altLang="en-VN" sz="2800" b="1" i="1" dirty="0">
                <a:solidFill>
                  <a:srgbClr val="FF0000"/>
                </a:solidFill>
                <a:latin typeface="Times New Roman" panose="02020603050405020304" pitchFamily="18" charset="0"/>
                <a:sym typeface="Wingdings" pitchFamily="2" charset="2"/>
              </a:rPr>
              <a:t>̀ ý </a:t>
            </a:r>
            <a:r>
              <a:rPr lang="en-US" altLang="en-VN" sz="2800" b="1" i="1" dirty="0" err="1">
                <a:solidFill>
                  <a:srgbClr val="FF0000"/>
                </a:solidFill>
                <a:latin typeface="Times New Roman" panose="02020603050405020304" pitchFamily="18" charset="0"/>
                <a:sym typeface="Wingdings" pitchFamily="2" charset="2"/>
              </a:rPr>
              <a:t>nghĩa</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phép</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liệt</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kê</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này</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có</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thay</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đổi</a:t>
            </a:r>
            <a:r>
              <a:rPr lang="en-US" altLang="en-VN" sz="2800" b="1" i="1" dirty="0">
                <a:solidFill>
                  <a:srgbClr val="FF0000"/>
                </a:solidFill>
                <a:latin typeface="Times New Roman" panose="02020603050405020304" pitchFamily="18" charset="0"/>
                <a:sym typeface="Wingdings" pitchFamily="2" charset="2"/>
              </a:rPr>
              <a:t> </a:t>
            </a:r>
            <a:r>
              <a:rPr lang="en-US" altLang="en-VN" sz="2800" b="1" i="1" dirty="0" err="1">
                <a:solidFill>
                  <a:srgbClr val="FF0000"/>
                </a:solidFill>
                <a:latin typeface="Times New Roman" panose="02020603050405020304" pitchFamily="18" charset="0"/>
                <a:sym typeface="Wingdings" pitchFamily="2" charset="2"/>
              </a:rPr>
              <a:t>không</a:t>
            </a:r>
            <a:r>
              <a:rPr lang="en-US" altLang="en-VN" sz="2800" b="1" i="1">
                <a:solidFill>
                  <a:srgbClr val="FF0000"/>
                </a:solidFill>
                <a:latin typeface="Times New Roman" panose="02020603050405020304" pitchFamily="18" charset="0"/>
                <a:sym typeface="Wingdings" pitchFamily="2" charset="2"/>
              </a:rPr>
              <a:t>? </a:t>
            </a:r>
            <a:endParaRPr lang="en-US" altLang="en-VN" sz="2800" b="1" i="1" dirty="0">
              <a:solidFill>
                <a:srgbClr val="FF0000"/>
              </a:solidFill>
              <a:latin typeface="Times New Roman" panose="02020603050405020304" pitchFamily="18" charset="0"/>
              <a:sym typeface="Wingdings" pitchFamily="2" charset="2"/>
            </a:endParaRPr>
          </a:p>
        </p:txBody>
      </p:sp>
    </p:spTree>
    <p:extLst>
      <p:ext uri="{BB962C8B-B14F-4D97-AF65-F5344CB8AC3E}">
        <p14:creationId xmlns:p14="http://schemas.microsoft.com/office/powerpoint/2010/main" val="3444001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0" nodeType="clickEffect">
                                  <p:stCondLst>
                                    <p:cond delay="0"/>
                                  </p:stCondLst>
                                  <p:childTnLst>
                                    <p:animEffect transition="out" filter="strips(downLeft)">
                                      <p:cBhvr>
                                        <p:cTn id="11" dur="500"/>
                                        <p:tgtEl>
                                          <p:spTgt spid="33809"/>
                                        </p:tgtEl>
                                      </p:cBhvr>
                                    </p:animEffect>
                                    <p:set>
                                      <p:cBhvr>
                                        <p:cTn id="12" dur="1" fill="hold">
                                          <p:stCondLst>
                                            <p:cond delay="499"/>
                                          </p:stCondLst>
                                        </p:cTn>
                                        <p:tgtEl>
                                          <p:spTgt spid="33809"/>
                                        </p:tgtEl>
                                        <p:attrNameLst>
                                          <p:attrName>style.visibility</p:attrName>
                                        </p:attrNameLst>
                                      </p:cBhvr>
                                      <p:to>
                                        <p:strVal val="hidden"/>
                                      </p:to>
                                    </p:set>
                                  </p:childTnLst>
                                </p:cTn>
                              </p:par>
                              <p:par>
                                <p:cTn id="13" presetID="18" presetClass="exit" presetSubtype="12" fill="hold" grpId="0" nodeType="withEffect">
                                  <p:stCondLst>
                                    <p:cond delay="0"/>
                                  </p:stCondLst>
                                  <p:childTnLst>
                                    <p:animEffect transition="out" filter="strips(downLeft)">
                                      <p:cBhvr>
                                        <p:cTn id="14" dur="500"/>
                                        <p:tgtEl>
                                          <p:spTgt spid="33807"/>
                                        </p:tgtEl>
                                      </p:cBhvr>
                                    </p:animEffect>
                                    <p:set>
                                      <p:cBhvr>
                                        <p:cTn id="15" dur="1" fill="hold">
                                          <p:stCondLst>
                                            <p:cond delay="499"/>
                                          </p:stCondLst>
                                        </p:cTn>
                                        <p:tgtEl>
                                          <p:spTgt spid="33807"/>
                                        </p:tgtEl>
                                        <p:attrNameLst>
                                          <p:attrName>style.visibility</p:attrName>
                                        </p:attrNameLst>
                                      </p:cBhvr>
                                      <p:to>
                                        <p:strVal val="hidden"/>
                                      </p:to>
                                    </p:set>
                                  </p:childTnLst>
                                </p:cTn>
                              </p:par>
                              <p:par>
                                <p:cTn id="16" presetID="4" presetClass="entr" presetSubtype="16" fill="hold" grpId="0" nodeType="withEffect">
                                  <p:stCondLst>
                                    <p:cond delay="0"/>
                                  </p:stCondLst>
                                  <p:childTnLst>
                                    <p:set>
                                      <p:cBhvr>
                                        <p:cTn id="17" dur="1" fill="hold">
                                          <p:stCondLst>
                                            <p:cond delay="0"/>
                                          </p:stCondLst>
                                        </p:cTn>
                                        <p:tgtEl>
                                          <p:spTgt spid="33808"/>
                                        </p:tgtEl>
                                        <p:attrNameLst>
                                          <p:attrName>style.visibility</p:attrName>
                                        </p:attrNameLst>
                                      </p:cBhvr>
                                      <p:to>
                                        <p:strVal val="visible"/>
                                      </p:to>
                                    </p:set>
                                    <p:animEffect transition="in" filter="box(in)">
                                      <p:cBhvr>
                                        <p:cTn id="18" dur="500"/>
                                        <p:tgtEl>
                                          <p:spTgt spid="33808"/>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3806"/>
                                        </p:tgtEl>
                                        <p:attrNameLst>
                                          <p:attrName>style.visibility</p:attrName>
                                        </p:attrNameLst>
                                      </p:cBhvr>
                                      <p:to>
                                        <p:strVal val="visible"/>
                                      </p:to>
                                    </p:set>
                                    <p:animEffect transition="in" filter="box(in)">
                                      <p:cBhvr>
                                        <p:cTn id="21" dur="500"/>
                                        <p:tgtEl>
                                          <p:spTgt spid="33806"/>
                                        </p:tgtEl>
                                      </p:cBhvr>
                                    </p:animEffect>
                                  </p:childTnLst>
                                </p:cTn>
                              </p:par>
                              <p:par>
                                <p:cTn id="22" presetID="63" presetClass="path" presetSubtype="0" accel="50000" decel="50000" fill="hold" grpId="1" nodeType="withEffect">
                                  <p:stCondLst>
                                    <p:cond delay="0"/>
                                  </p:stCondLst>
                                  <p:childTnLst>
                                    <p:animMotion origin="layout" path="M 3.75E-6 -0.00926 L -0.2543 -0.02014 " pathEditMode="relative" rAng="0" ptsTypes="AA">
                                      <p:cBhvr>
                                        <p:cTn id="23" dur="2000" fill="hold"/>
                                        <p:tgtEl>
                                          <p:spTgt spid="33806"/>
                                        </p:tgtEl>
                                        <p:attrNameLst>
                                          <p:attrName>ppt_x</p:attrName>
                                          <p:attrName>ppt_y</p:attrName>
                                        </p:attrNameLst>
                                      </p:cBhvr>
                                      <p:rCtr x="-13216" y="370"/>
                                    </p:animMotion>
                                  </p:childTnLst>
                                </p:cTn>
                              </p:par>
                              <p:par>
                                <p:cTn id="24" presetID="63" presetClass="path" presetSubtype="0" accel="50000" decel="50000" fill="hold" grpId="1" nodeType="withEffect">
                                  <p:stCondLst>
                                    <p:cond delay="0"/>
                                  </p:stCondLst>
                                  <p:childTnLst>
                                    <p:animMotion origin="layout" path="M 4.375E-6 3.7037E-7 L 0.2543 0.01088 " pathEditMode="relative" rAng="0" ptsTypes="AA">
                                      <p:cBhvr>
                                        <p:cTn id="25" dur="2000" fill="hold"/>
                                        <p:tgtEl>
                                          <p:spTgt spid="33808"/>
                                        </p:tgtEl>
                                        <p:attrNameLst>
                                          <p:attrName>ppt_x</p:attrName>
                                          <p:attrName>ppt_y</p:attrName>
                                        </p:attrNameLst>
                                      </p:cBhvr>
                                      <p:rCtr x="13763" y="417"/>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63" presetClass="path" presetSubtype="0" accel="50000" decel="50000" fill="hold" grpId="0" nodeType="clickEffect">
                                  <p:stCondLst>
                                    <p:cond delay="0"/>
                                  </p:stCondLst>
                                  <p:childTnLst>
                                    <p:animMotion origin="layout" path="M 0.225 -0.01134 L -0.00898 -0.01134 " pathEditMode="relative" rAng="0" ptsTypes="AA">
                                      <p:cBhvr>
                                        <p:cTn id="29" dur="2000" fill="hold"/>
                                        <p:tgtEl>
                                          <p:spTgt spid="33824"/>
                                        </p:tgtEl>
                                        <p:attrNameLst>
                                          <p:attrName>ppt_x</p:attrName>
                                          <p:attrName>ppt_y</p:attrName>
                                        </p:attrNameLst>
                                      </p:cBhvr>
                                      <p:rCtr x="-10404" y="-417"/>
                                    </p:animMotion>
                                  </p:childTnLst>
                                </p:cTn>
                              </p:par>
                              <p:par>
                                <p:cTn id="30" presetID="35" presetClass="path" presetSubtype="0" accel="50000" decel="50000" fill="hold" grpId="0" nodeType="withEffect">
                                  <p:stCondLst>
                                    <p:cond delay="0"/>
                                  </p:stCondLst>
                                  <p:childTnLst>
                                    <p:animMotion origin="layout" path="M -0.23398 2.22222E-6 L -1.38778E-17 1.85185E-6 " pathEditMode="relative" rAng="0" ptsTypes="AA">
                                      <p:cBhvr>
                                        <p:cTn id="31" dur="2000" fill="hold"/>
                                        <p:tgtEl>
                                          <p:spTgt spid="33825"/>
                                        </p:tgtEl>
                                        <p:attrNameLst>
                                          <p:attrName>ppt_x</p:attrName>
                                          <p:attrName>ppt_y</p:attrName>
                                        </p:attrNameLst>
                                      </p:cBhvr>
                                      <p:rCtr x="12487" y="-231"/>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63" presetClass="path" presetSubtype="0" accel="50000" decel="50000" fill="hold" grpId="0" nodeType="clickEffect">
                                  <p:stCondLst>
                                    <p:cond delay="0"/>
                                  </p:stCondLst>
                                  <p:childTnLst>
                                    <p:animMotion origin="layout" path="M 0.00065 -0.01135 L -0.68919 0.09005 " pathEditMode="relative" rAng="0" ptsTypes="AA">
                                      <p:cBhvr>
                                        <p:cTn id="35" dur="2000" fill="hold"/>
                                        <p:tgtEl>
                                          <p:spTgt spid="33826"/>
                                        </p:tgtEl>
                                        <p:attrNameLst>
                                          <p:attrName>ppt_x</p:attrName>
                                          <p:attrName>ppt_y</p:attrName>
                                        </p:attrNameLst>
                                      </p:cBhvr>
                                      <p:rCtr x="-35391" y="5116"/>
                                    </p:animMotion>
                                  </p:childTnLst>
                                </p:cTn>
                              </p:par>
                              <p:par>
                                <p:cTn id="36" presetID="35" presetClass="path" presetSubtype="0" accel="50000" decel="50000" fill="hold" grpId="0" nodeType="withEffect">
                                  <p:stCondLst>
                                    <p:cond delay="0"/>
                                  </p:stCondLst>
                                  <p:childTnLst>
                                    <p:animMotion origin="layout" path="M -0.00391 0.00926 L 0.68594 -0.09213 " pathEditMode="relative" rAng="0" ptsTypes="AA">
                                      <p:cBhvr>
                                        <p:cTn id="37" dur="2000" fill="hold"/>
                                        <p:tgtEl>
                                          <p:spTgt spid="33827"/>
                                        </p:tgtEl>
                                        <p:attrNameLst>
                                          <p:attrName>ppt_x</p:attrName>
                                          <p:attrName>ppt_y</p:attrName>
                                        </p:attrNameLst>
                                      </p:cBhvr>
                                      <p:rCtr x="34492" y="-5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6" grpId="0"/>
      <p:bldP spid="33806" grpId="1"/>
      <p:bldP spid="33807" grpId="0"/>
      <p:bldP spid="33808" grpId="0"/>
      <p:bldP spid="33808" grpId="1"/>
      <p:bldP spid="33809" grpId="0"/>
      <p:bldP spid="33824" grpId="0"/>
      <p:bldP spid="33825" grpId="0"/>
      <p:bldP spid="33826" grpId="0"/>
      <p:bldP spid="3382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07F362-4661-7249-B793-76D8DCEFDC68}"/>
              </a:ext>
            </a:extLst>
          </p:cNvPr>
          <p:cNvSpPr txBox="1"/>
          <p:nvPr/>
        </p:nvSpPr>
        <p:spPr>
          <a:xfrm>
            <a:off x="301256" y="531628"/>
            <a:ext cx="11734800" cy="923330"/>
          </a:xfrm>
          <a:prstGeom prst="rect">
            <a:avLst/>
          </a:prstGeom>
          <a:noFill/>
        </p:spPr>
        <p:txBody>
          <a:bodyPr wrap="square" rtlCol="0">
            <a:spAutoFit/>
          </a:bodyPr>
          <a:lstStyle/>
          <a:p>
            <a:endParaRPr lang="en-VN" dirty="0"/>
          </a:p>
          <a:p>
            <a:endParaRPr lang="en-VN" dirty="0"/>
          </a:p>
          <a:p>
            <a:endParaRPr lang="en-VN" dirty="0"/>
          </a:p>
        </p:txBody>
      </p:sp>
      <p:sp>
        <p:nvSpPr>
          <p:cNvPr id="3" name="TextBox 2">
            <a:extLst>
              <a:ext uri="{FF2B5EF4-FFF2-40B4-BE49-F238E27FC236}">
                <a16:creationId xmlns:a16="http://schemas.microsoft.com/office/drawing/2014/main" id="{58EE05B6-C255-7541-A152-2AF371855041}"/>
              </a:ext>
            </a:extLst>
          </p:cNvPr>
          <p:cNvSpPr txBox="1"/>
          <p:nvPr/>
        </p:nvSpPr>
        <p:spPr>
          <a:xfrm>
            <a:off x="373912" y="531628"/>
            <a:ext cx="11589488" cy="2246769"/>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b.1. </a:t>
            </a:r>
            <a:r>
              <a:rPr lang="en-VN" sz="2800" b="1" i="1" dirty="0">
                <a:solidFill>
                  <a:schemeClr val="accent1"/>
                </a:solidFill>
                <a:latin typeface="Times New Roman" panose="02020603050405020304" pitchFamily="18" charset="0"/>
                <a:cs typeface="Times New Roman" panose="02020603050405020304" pitchFamily="18" charset="0"/>
              </a:rPr>
              <a:t>Tre, nứa, trúc, mai, vầu</a:t>
            </a:r>
            <a:r>
              <a:rPr lang="en-VN" sz="2800" dirty="0">
                <a:latin typeface="Times New Roman" panose="02020603050405020304" pitchFamily="18" charset="0"/>
                <a:cs typeface="Times New Roman" panose="02020603050405020304" pitchFamily="18" charset="0"/>
              </a:rPr>
              <a:t> mấy chục loại khác nhau  nhưng cùng một mầm non mọc thẳng.             </a:t>
            </a:r>
          </a:p>
          <a:p>
            <a:r>
              <a:rPr lang="en-VN" sz="2800" dirty="0">
                <a:latin typeface="Times New Roman" panose="02020603050405020304" pitchFamily="18" charset="0"/>
                <a:cs typeface="Times New Roman" panose="02020603050405020304" pitchFamily="18" charset="0"/>
              </a:rPr>
              <a:t>                                                                           (Thép Mới)</a:t>
            </a:r>
            <a:endParaRPr lang="en-VN" sz="2800" dirty="0"/>
          </a:p>
          <a:p>
            <a:r>
              <a:rPr lang="en-VN" sz="2800" b="1" i="1" dirty="0">
                <a:solidFill>
                  <a:srgbClr val="FF0000"/>
                </a:solidFill>
                <a:latin typeface="Times New Roman" panose="02020603050405020304" pitchFamily="18" charset="0"/>
                <a:cs typeface="Times New Roman" panose="02020603050405020304" pitchFamily="18" charset="0"/>
                <a:sym typeface="Wingdings" pitchFamily="2" charset="2"/>
              </a:rPr>
              <a:t> Có thể đổi được vị trí các bộ phận, ý nghĩa của phép liệt kê không thay đổi.</a:t>
            </a:r>
            <a:endParaRPr lang="en-VN" sz="2800" b="1" i="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A86716D-5750-0249-9716-268C1659E9EA}"/>
              </a:ext>
            </a:extLst>
          </p:cNvPr>
          <p:cNvSpPr txBox="1"/>
          <p:nvPr/>
        </p:nvSpPr>
        <p:spPr>
          <a:xfrm>
            <a:off x="170121" y="2778397"/>
            <a:ext cx="12021879" cy="3816429"/>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b.2. Tiếng Việt của chúng ta phản ánh sự </a:t>
            </a:r>
            <a:r>
              <a:rPr lang="en-VN" sz="2800" b="1" i="1" dirty="0">
                <a:solidFill>
                  <a:schemeClr val="accent1"/>
                </a:solidFill>
                <a:latin typeface="Times New Roman" panose="02020603050405020304" pitchFamily="18" charset="0"/>
                <a:cs typeface="Times New Roman" panose="02020603050405020304" pitchFamily="18" charset="0"/>
              </a:rPr>
              <a:t>hình thành và trưởng thành</a:t>
            </a:r>
            <a:r>
              <a:rPr lang="en-VN" sz="2800" dirty="0">
                <a:latin typeface="Times New Roman" panose="02020603050405020304" pitchFamily="18" charset="0"/>
                <a:cs typeface="Times New Roman" panose="02020603050405020304" pitchFamily="18" charset="0"/>
              </a:rPr>
              <a:t> của xã hội Việt Nam và của dân tộc Việt Nam, của tập thể nhỏ là </a:t>
            </a:r>
            <a:r>
              <a:rPr lang="en-VN" sz="2800" b="1" i="1" dirty="0">
                <a:solidFill>
                  <a:schemeClr val="accent1"/>
                </a:solidFill>
                <a:latin typeface="Times New Roman" panose="02020603050405020304" pitchFamily="18" charset="0"/>
                <a:cs typeface="Times New Roman" panose="02020603050405020304" pitchFamily="18" charset="0"/>
              </a:rPr>
              <a:t>gia đình, họ hàng, làng xóm </a:t>
            </a:r>
            <a:r>
              <a:rPr lang="en-VN" sz="2800" dirty="0">
                <a:latin typeface="Times New Roman" panose="02020603050405020304" pitchFamily="18" charset="0"/>
                <a:cs typeface="Times New Roman" panose="02020603050405020304" pitchFamily="18" charset="0"/>
              </a:rPr>
              <a:t>và của tập thể lớn là </a:t>
            </a:r>
            <a:r>
              <a:rPr lang="en-VN" sz="2800" b="1" i="1" dirty="0">
                <a:solidFill>
                  <a:schemeClr val="accent1"/>
                </a:solidFill>
                <a:latin typeface="Times New Roman" panose="02020603050405020304" pitchFamily="18" charset="0"/>
                <a:cs typeface="Times New Roman" panose="02020603050405020304" pitchFamily="18" charset="0"/>
              </a:rPr>
              <a:t>dân tộc, quốc gia</a:t>
            </a:r>
            <a:r>
              <a:rPr lang="en-VN" sz="2800" dirty="0">
                <a:latin typeface="Times New Roman" panose="02020603050405020304" pitchFamily="18" charset="0"/>
                <a:cs typeface="Times New Roman" panose="02020603050405020304" pitchFamily="18" charset="0"/>
              </a:rPr>
              <a:t>. </a:t>
            </a:r>
          </a:p>
          <a:p>
            <a:r>
              <a:rPr lang="en-VN" sz="2800" dirty="0">
                <a:latin typeface="Times New Roman" panose="02020603050405020304" pitchFamily="18" charset="0"/>
                <a:cs typeface="Times New Roman" panose="02020603050405020304" pitchFamily="18" charset="0"/>
              </a:rPr>
              <a:t>                                                                                               (Phạm Văn Đồng)</a:t>
            </a:r>
          </a:p>
          <a:p>
            <a:pPr marL="457200" indent="-457200">
              <a:buFont typeface="Wingdings" pitchFamily="2" charset="2"/>
              <a:buChar char="à"/>
            </a:pPr>
            <a:r>
              <a:rPr lang="en-VN" sz="2800" b="1" dirty="0">
                <a:solidFill>
                  <a:srgbClr val="FF0000"/>
                </a:solidFill>
                <a:latin typeface="Times New Roman" panose="02020603050405020304" pitchFamily="18" charset="0"/>
                <a:cs typeface="Times New Roman" panose="02020603050405020304" pitchFamily="18" charset="0"/>
                <a:sym typeface="Wingdings" pitchFamily="2" charset="2"/>
              </a:rPr>
              <a:t>Không thể đảo bộ phận các vị trí vì:</a:t>
            </a:r>
          </a:p>
          <a:p>
            <a:pPr marL="457200" indent="-457200">
              <a:buFontTx/>
              <a:buChar char="-"/>
            </a:pPr>
            <a:r>
              <a:rPr lang="en-VN" sz="2800" dirty="0">
                <a:latin typeface="Times New Roman" panose="02020603050405020304" pitchFamily="18" charset="0"/>
                <a:cs typeface="Times New Roman" panose="02020603050405020304" pitchFamily="18" charset="0"/>
                <a:sym typeface="Wingdings" pitchFamily="2" charset="2"/>
              </a:rPr>
              <a:t>Hình thành và trưởng thành được sắp xếp theo thứ tự thời gian ( trước và sau).</a:t>
            </a:r>
          </a:p>
          <a:p>
            <a:pPr marL="457200" indent="-457200">
              <a:buFontTx/>
              <a:buChar char="-"/>
            </a:pPr>
            <a:r>
              <a:rPr lang="en-VN" sz="2800" dirty="0">
                <a:latin typeface="Times New Roman" panose="02020603050405020304" pitchFamily="18" charset="0"/>
                <a:cs typeface="Times New Roman" panose="02020603050405020304" pitchFamily="18" charset="0"/>
                <a:sym typeface="Wingdings" pitchFamily="2" charset="2"/>
              </a:rPr>
              <a:t>Gia đình, họ hàng, làng xóm.           Xếp theo thứ tự tăng dần.      </a:t>
            </a:r>
          </a:p>
          <a:p>
            <a:pPr marL="457200" indent="-457200">
              <a:buFontTx/>
              <a:buChar char="-"/>
            </a:pPr>
            <a:r>
              <a:rPr lang="en-US" sz="2800" dirty="0">
                <a:latin typeface="Times New Roman" panose="02020603050405020304" pitchFamily="18" charset="0"/>
                <a:cs typeface="Times New Roman" panose="02020603050405020304" pitchFamily="18" charset="0"/>
                <a:sym typeface="Wingdings" pitchFamily="2" charset="2"/>
              </a:rPr>
              <a:t>D</a:t>
            </a:r>
            <a:r>
              <a:rPr lang="en-VN" sz="2800" dirty="0">
                <a:latin typeface="Times New Roman" panose="02020603050405020304" pitchFamily="18" charset="0"/>
                <a:cs typeface="Times New Roman" panose="02020603050405020304" pitchFamily="18" charset="0"/>
                <a:sym typeface="Wingdings" pitchFamily="2" charset="2"/>
              </a:rPr>
              <a:t>ân tộc, quốc gia.                            ( tập thể nhỏ- tập thể lớn). </a:t>
            </a:r>
            <a:endParaRPr lang="en-VN" sz="2800" dirty="0"/>
          </a:p>
          <a:p>
            <a:endParaRPr lang="en-VN" dirty="0"/>
          </a:p>
        </p:txBody>
      </p:sp>
      <p:sp>
        <p:nvSpPr>
          <p:cNvPr id="6" name="Right Brace 5">
            <a:extLst>
              <a:ext uri="{FF2B5EF4-FFF2-40B4-BE49-F238E27FC236}">
                <a16:creationId xmlns:a16="http://schemas.microsoft.com/office/drawing/2014/main" id="{CF28E97E-7C03-3049-AD74-B94805023481}"/>
              </a:ext>
            </a:extLst>
          </p:cNvPr>
          <p:cNvSpPr/>
          <p:nvPr/>
        </p:nvSpPr>
        <p:spPr>
          <a:xfrm>
            <a:off x="4912242" y="5507665"/>
            <a:ext cx="148856" cy="7655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Tree>
    <p:extLst>
      <p:ext uri="{BB962C8B-B14F-4D97-AF65-F5344CB8AC3E}">
        <p14:creationId xmlns:p14="http://schemas.microsoft.com/office/powerpoint/2010/main" val="29281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Line 2">
            <a:extLst>
              <a:ext uri="{FF2B5EF4-FFF2-40B4-BE49-F238E27FC236}">
                <a16:creationId xmlns:a16="http://schemas.microsoft.com/office/drawing/2014/main" id="{4EDB7F84-BDE8-AB4B-9320-8B9EB90FA70F}"/>
              </a:ext>
            </a:extLst>
          </p:cNvPr>
          <p:cNvSpPr>
            <a:spLocks noChangeShapeType="1"/>
          </p:cNvSpPr>
          <p:nvPr/>
        </p:nvSpPr>
        <p:spPr bwMode="auto">
          <a:xfrm>
            <a:off x="2286000" y="4953000"/>
            <a:ext cx="5029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7411" name="Line 3">
            <a:extLst>
              <a:ext uri="{FF2B5EF4-FFF2-40B4-BE49-F238E27FC236}">
                <a16:creationId xmlns:a16="http://schemas.microsoft.com/office/drawing/2014/main" id="{82EAB007-163C-8E43-B42F-8B9F3AC79E50}"/>
              </a:ext>
            </a:extLst>
          </p:cNvPr>
          <p:cNvSpPr>
            <a:spLocks noChangeShapeType="1"/>
          </p:cNvSpPr>
          <p:nvPr/>
        </p:nvSpPr>
        <p:spPr bwMode="auto">
          <a:xfrm>
            <a:off x="2209800" y="6218238"/>
            <a:ext cx="3200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7412" name="Line 4">
            <a:extLst>
              <a:ext uri="{FF2B5EF4-FFF2-40B4-BE49-F238E27FC236}">
                <a16:creationId xmlns:a16="http://schemas.microsoft.com/office/drawing/2014/main" id="{B3668723-D820-F64D-A5BD-5EDE31FD9DE2}"/>
              </a:ext>
            </a:extLst>
          </p:cNvPr>
          <p:cNvSpPr>
            <a:spLocks noChangeShapeType="1"/>
          </p:cNvSpPr>
          <p:nvPr/>
        </p:nvSpPr>
        <p:spPr bwMode="auto">
          <a:xfrm>
            <a:off x="1752600" y="3581400"/>
            <a:ext cx="8839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7413" name="Line 5">
            <a:extLst>
              <a:ext uri="{FF2B5EF4-FFF2-40B4-BE49-F238E27FC236}">
                <a16:creationId xmlns:a16="http://schemas.microsoft.com/office/drawing/2014/main" id="{E1CC7890-34F7-A247-B587-1DB2FC441666}"/>
              </a:ext>
            </a:extLst>
          </p:cNvPr>
          <p:cNvSpPr>
            <a:spLocks noChangeShapeType="1"/>
          </p:cNvSpPr>
          <p:nvPr/>
        </p:nvSpPr>
        <p:spPr bwMode="auto">
          <a:xfrm>
            <a:off x="1752600" y="4191000"/>
            <a:ext cx="3962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7414" name="Line 6">
            <a:extLst>
              <a:ext uri="{FF2B5EF4-FFF2-40B4-BE49-F238E27FC236}">
                <a16:creationId xmlns:a16="http://schemas.microsoft.com/office/drawing/2014/main" id="{C0B895C0-37B1-F74A-B223-E95FAC9681BB}"/>
              </a:ext>
            </a:extLst>
          </p:cNvPr>
          <p:cNvSpPr>
            <a:spLocks noChangeShapeType="1"/>
          </p:cNvSpPr>
          <p:nvPr/>
        </p:nvSpPr>
        <p:spPr bwMode="auto">
          <a:xfrm>
            <a:off x="7543800" y="4967288"/>
            <a:ext cx="3124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7415" name="Line 7">
            <a:extLst>
              <a:ext uri="{FF2B5EF4-FFF2-40B4-BE49-F238E27FC236}">
                <a16:creationId xmlns:a16="http://schemas.microsoft.com/office/drawing/2014/main" id="{7B2DE82F-B045-EB44-A149-B27BD03810BA}"/>
              </a:ext>
            </a:extLst>
          </p:cNvPr>
          <p:cNvSpPr>
            <a:spLocks noChangeShapeType="1"/>
          </p:cNvSpPr>
          <p:nvPr/>
        </p:nvSpPr>
        <p:spPr bwMode="auto">
          <a:xfrm>
            <a:off x="1828800" y="5638800"/>
            <a:ext cx="1981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7416" name="Text Box 8">
            <a:hlinkClick r:id="" action="ppaction://noaction"/>
            <a:extLst>
              <a:ext uri="{FF2B5EF4-FFF2-40B4-BE49-F238E27FC236}">
                <a16:creationId xmlns:a16="http://schemas.microsoft.com/office/drawing/2014/main" id="{5CC307BC-25FE-0248-A81C-EC48834FF570}"/>
              </a:ext>
            </a:extLst>
          </p:cNvPr>
          <p:cNvSpPr txBox="1">
            <a:spLocks noChangeArrowheads="1"/>
          </p:cNvSpPr>
          <p:nvPr/>
        </p:nvSpPr>
        <p:spPr bwMode="auto">
          <a:xfrm>
            <a:off x="3581400" y="1365492"/>
            <a:ext cx="4648200" cy="52322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VnTimeH" pitchFamily="34" charset="0"/>
              </a:defRPr>
            </a:lvl1pPr>
            <a:lvl2pPr marL="800100" indent="-342900">
              <a:defRPr sz="2400">
                <a:solidFill>
                  <a:schemeClr val="tx1"/>
                </a:solidFill>
                <a:latin typeface=".VnTimeH" pitchFamily="34" charset="0"/>
              </a:defRPr>
            </a:lvl2pPr>
            <a:lvl3pPr marL="1257300" indent="-342900">
              <a:defRPr sz="2400">
                <a:solidFill>
                  <a:schemeClr val="tx1"/>
                </a:solidFill>
                <a:latin typeface=".VnTimeH" pitchFamily="34" charset="0"/>
              </a:defRPr>
            </a:lvl3pPr>
            <a:lvl4pPr marL="1714500" indent="-342900">
              <a:defRPr sz="2400">
                <a:solidFill>
                  <a:schemeClr val="tx1"/>
                </a:solidFill>
                <a:latin typeface=".VnTimeH" pitchFamily="34" charset="0"/>
              </a:defRPr>
            </a:lvl4pPr>
            <a:lvl5pPr marL="2171700" indent="-342900">
              <a:defRPr sz="2400">
                <a:solidFill>
                  <a:schemeClr val="tx1"/>
                </a:solidFill>
                <a:latin typeface=".VnTimeH" pitchFamily="34" charset="0"/>
              </a:defRPr>
            </a:lvl5pPr>
            <a:lvl6pPr marL="2628900" indent="-342900" eaLnBrk="0" fontAlgn="base" hangingPunct="0">
              <a:spcBef>
                <a:spcPct val="0"/>
              </a:spcBef>
              <a:spcAft>
                <a:spcPct val="0"/>
              </a:spcAft>
              <a:defRPr sz="2400">
                <a:solidFill>
                  <a:schemeClr val="tx1"/>
                </a:solidFill>
                <a:latin typeface=".VnTimeH" pitchFamily="34" charset="0"/>
              </a:defRPr>
            </a:lvl6pPr>
            <a:lvl7pPr marL="3086100" indent="-342900" eaLnBrk="0" fontAlgn="base" hangingPunct="0">
              <a:spcBef>
                <a:spcPct val="0"/>
              </a:spcBef>
              <a:spcAft>
                <a:spcPct val="0"/>
              </a:spcAft>
              <a:defRPr sz="2400">
                <a:solidFill>
                  <a:schemeClr val="tx1"/>
                </a:solidFill>
                <a:latin typeface=".VnTimeH" pitchFamily="34" charset="0"/>
              </a:defRPr>
            </a:lvl7pPr>
            <a:lvl8pPr marL="3543300" indent="-342900" eaLnBrk="0" fontAlgn="base" hangingPunct="0">
              <a:spcBef>
                <a:spcPct val="0"/>
              </a:spcBef>
              <a:spcAft>
                <a:spcPct val="0"/>
              </a:spcAft>
              <a:defRPr sz="2400">
                <a:solidFill>
                  <a:schemeClr val="tx1"/>
                </a:solidFill>
                <a:latin typeface=".VnTimeH" pitchFamily="34" charset="0"/>
              </a:defRPr>
            </a:lvl8pPr>
            <a:lvl9pPr marL="4000500" indent="-342900" eaLnBrk="0" fontAlgn="base" hangingPunct="0">
              <a:spcBef>
                <a:spcPct val="0"/>
              </a:spcBef>
              <a:spcAft>
                <a:spcPct val="0"/>
              </a:spcAft>
              <a:defRPr sz="2400">
                <a:solidFill>
                  <a:schemeClr val="tx1"/>
                </a:solidFill>
                <a:latin typeface=".VnTimeH" pitchFamily="34" charset="0"/>
              </a:defRPr>
            </a:lvl9pPr>
          </a:lstStyle>
          <a:p>
            <a:pPr eaLnBrk="1" hangingPunct="1">
              <a:spcBef>
                <a:spcPct val="20000"/>
              </a:spcBef>
            </a:pPr>
            <a:r>
              <a:rPr lang="en-US" altLang="en-VN" sz="2800" b="1" dirty="0">
                <a:solidFill>
                  <a:srgbClr val="336600"/>
                </a:solidFill>
                <a:latin typeface="Times New Roman" panose="02020603050405020304" pitchFamily="18" charset="0"/>
              </a:rPr>
              <a:t>     </a:t>
            </a:r>
            <a:r>
              <a:rPr lang="en-US" altLang="en-VN" sz="2800" b="1" dirty="0">
                <a:solidFill>
                  <a:srgbClr val="FF0000"/>
                </a:solidFill>
                <a:latin typeface="Times New Roman" panose="02020603050405020304" pitchFamily="18" charset="0"/>
                <a:cs typeface="Times New Roman" panose="02020603050405020304" pitchFamily="18" charset="0"/>
              </a:rPr>
              <a:t>CÁC KIỂU LIỆT KÊ</a:t>
            </a:r>
          </a:p>
        </p:txBody>
      </p:sp>
      <p:sp>
        <p:nvSpPr>
          <p:cNvPr id="17417" name="Text Box 9">
            <a:extLst>
              <a:ext uri="{FF2B5EF4-FFF2-40B4-BE49-F238E27FC236}">
                <a16:creationId xmlns:a16="http://schemas.microsoft.com/office/drawing/2014/main" id="{2A36BE7C-E55A-D840-BE9E-13540D47F378}"/>
              </a:ext>
            </a:extLst>
          </p:cNvPr>
          <p:cNvSpPr txBox="1">
            <a:spLocks noChangeArrowheads="1"/>
          </p:cNvSpPr>
          <p:nvPr/>
        </p:nvSpPr>
        <p:spPr bwMode="auto">
          <a:xfrm>
            <a:off x="1828800" y="2524589"/>
            <a:ext cx="3276600" cy="523220"/>
          </a:xfrm>
          <a:prstGeom prst="rect">
            <a:avLst/>
          </a:prstGeom>
          <a:solidFill>
            <a:srgbClr val="FFFF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VnTimeH" pitchFamily="34" charset="0"/>
              </a:defRPr>
            </a:lvl1pPr>
            <a:lvl2pPr marL="800100" indent="-342900">
              <a:defRPr sz="2400">
                <a:solidFill>
                  <a:schemeClr val="tx1"/>
                </a:solidFill>
                <a:latin typeface=".VnTimeH" pitchFamily="34" charset="0"/>
              </a:defRPr>
            </a:lvl2pPr>
            <a:lvl3pPr marL="1257300" indent="-342900">
              <a:defRPr sz="2400">
                <a:solidFill>
                  <a:schemeClr val="tx1"/>
                </a:solidFill>
                <a:latin typeface=".VnTimeH" pitchFamily="34" charset="0"/>
              </a:defRPr>
            </a:lvl3pPr>
            <a:lvl4pPr marL="1714500" indent="-342900">
              <a:defRPr sz="2400">
                <a:solidFill>
                  <a:schemeClr val="tx1"/>
                </a:solidFill>
                <a:latin typeface=".VnTimeH" pitchFamily="34" charset="0"/>
              </a:defRPr>
            </a:lvl4pPr>
            <a:lvl5pPr marL="2171700" indent="-342900">
              <a:defRPr sz="2400">
                <a:solidFill>
                  <a:schemeClr val="tx1"/>
                </a:solidFill>
                <a:latin typeface=".VnTimeH" pitchFamily="34" charset="0"/>
              </a:defRPr>
            </a:lvl5pPr>
            <a:lvl6pPr marL="2628900" indent="-342900" eaLnBrk="0" fontAlgn="base" hangingPunct="0">
              <a:spcBef>
                <a:spcPct val="0"/>
              </a:spcBef>
              <a:spcAft>
                <a:spcPct val="0"/>
              </a:spcAft>
              <a:defRPr sz="2400">
                <a:solidFill>
                  <a:schemeClr val="tx1"/>
                </a:solidFill>
                <a:latin typeface=".VnTimeH" pitchFamily="34" charset="0"/>
              </a:defRPr>
            </a:lvl6pPr>
            <a:lvl7pPr marL="3086100" indent="-342900" eaLnBrk="0" fontAlgn="base" hangingPunct="0">
              <a:spcBef>
                <a:spcPct val="0"/>
              </a:spcBef>
              <a:spcAft>
                <a:spcPct val="0"/>
              </a:spcAft>
              <a:defRPr sz="2400">
                <a:solidFill>
                  <a:schemeClr val="tx1"/>
                </a:solidFill>
                <a:latin typeface=".VnTimeH" pitchFamily="34" charset="0"/>
              </a:defRPr>
            </a:lvl7pPr>
            <a:lvl8pPr marL="3543300" indent="-342900" eaLnBrk="0" fontAlgn="base" hangingPunct="0">
              <a:spcBef>
                <a:spcPct val="0"/>
              </a:spcBef>
              <a:spcAft>
                <a:spcPct val="0"/>
              </a:spcAft>
              <a:defRPr sz="2400">
                <a:solidFill>
                  <a:schemeClr val="tx1"/>
                </a:solidFill>
                <a:latin typeface=".VnTimeH" pitchFamily="34" charset="0"/>
              </a:defRPr>
            </a:lvl8pPr>
            <a:lvl9pPr marL="4000500" indent="-342900" eaLnBrk="0" fontAlgn="base" hangingPunct="0">
              <a:spcBef>
                <a:spcPct val="0"/>
              </a:spcBef>
              <a:spcAft>
                <a:spcPct val="0"/>
              </a:spcAft>
              <a:defRPr sz="2400">
                <a:solidFill>
                  <a:schemeClr val="tx1"/>
                </a:solidFill>
                <a:latin typeface=".VnTimeH" pitchFamily="34" charset="0"/>
              </a:defRPr>
            </a:lvl9pPr>
          </a:lstStyle>
          <a:p>
            <a:pPr eaLnBrk="1" hangingPunct="1">
              <a:spcBef>
                <a:spcPct val="20000"/>
              </a:spcBef>
            </a:pPr>
            <a:r>
              <a:rPr lang="en-US" altLang="en-VN" b="1">
                <a:solidFill>
                  <a:srgbClr val="9900FF"/>
                </a:solidFill>
                <a:latin typeface="Times New Roman" panose="02020603050405020304" pitchFamily="18" charset="0"/>
              </a:rPr>
              <a:t>    </a:t>
            </a:r>
            <a:r>
              <a:rPr lang="en-US" altLang="en-VN" b="1">
                <a:solidFill>
                  <a:srgbClr val="9900FF"/>
                </a:solidFill>
                <a:latin typeface="Times New Roman" panose="02020603050405020304" pitchFamily="18" charset="0"/>
                <a:cs typeface="Times New Roman" panose="02020603050405020304" pitchFamily="18" charset="0"/>
              </a:rPr>
              <a:t> </a:t>
            </a:r>
            <a:r>
              <a:rPr lang="en-US" altLang="en-VN" sz="2800" b="1">
                <a:solidFill>
                  <a:srgbClr val="9900FF"/>
                </a:solidFill>
                <a:latin typeface="Times New Roman" panose="02020603050405020304" pitchFamily="18" charset="0"/>
                <a:cs typeface="Times New Roman" panose="02020603050405020304" pitchFamily="18" charset="0"/>
              </a:rPr>
              <a:t>Xét theo cấu tạo</a:t>
            </a:r>
          </a:p>
        </p:txBody>
      </p:sp>
      <p:sp>
        <p:nvSpPr>
          <p:cNvPr id="17418" name="Text Box 10">
            <a:extLst>
              <a:ext uri="{FF2B5EF4-FFF2-40B4-BE49-F238E27FC236}">
                <a16:creationId xmlns:a16="http://schemas.microsoft.com/office/drawing/2014/main" id="{E7AD3DCF-4AA6-574A-B706-1BE1BFCD9ED0}"/>
              </a:ext>
            </a:extLst>
          </p:cNvPr>
          <p:cNvSpPr txBox="1">
            <a:spLocks noChangeArrowheads="1"/>
          </p:cNvSpPr>
          <p:nvPr/>
        </p:nvSpPr>
        <p:spPr bwMode="auto">
          <a:xfrm>
            <a:off x="6569962" y="2511753"/>
            <a:ext cx="3276600" cy="523220"/>
          </a:xfrm>
          <a:prstGeom prst="rect">
            <a:avLst/>
          </a:prstGeom>
          <a:solidFill>
            <a:srgbClr val="FFFF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VnTimeH" pitchFamily="34" charset="0"/>
              </a:defRPr>
            </a:lvl1pPr>
            <a:lvl2pPr marL="800100" indent="-342900">
              <a:defRPr sz="2400">
                <a:solidFill>
                  <a:schemeClr val="tx1"/>
                </a:solidFill>
                <a:latin typeface=".VnTimeH" pitchFamily="34" charset="0"/>
              </a:defRPr>
            </a:lvl2pPr>
            <a:lvl3pPr marL="1257300" indent="-342900">
              <a:defRPr sz="2400">
                <a:solidFill>
                  <a:schemeClr val="tx1"/>
                </a:solidFill>
                <a:latin typeface=".VnTimeH" pitchFamily="34" charset="0"/>
              </a:defRPr>
            </a:lvl3pPr>
            <a:lvl4pPr marL="1714500" indent="-342900">
              <a:defRPr sz="2400">
                <a:solidFill>
                  <a:schemeClr val="tx1"/>
                </a:solidFill>
                <a:latin typeface=".VnTimeH" pitchFamily="34" charset="0"/>
              </a:defRPr>
            </a:lvl4pPr>
            <a:lvl5pPr marL="2171700" indent="-342900">
              <a:defRPr sz="2400">
                <a:solidFill>
                  <a:schemeClr val="tx1"/>
                </a:solidFill>
                <a:latin typeface=".VnTimeH" pitchFamily="34" charset="0"/>
              </a:defRPr>
            </a:lvl5pPr>
            <a:lvl6pPr marL="2628900" indent="-342900" eaLnBrk="0" fontAlgn="base" hangingPunct="0">
              <a:spcBef>
                <a:spcPct val="0"/>
              </a:spcBef>
              <a:spcAft>
                <a:spcPct val="0"/>
              </a:spcAft>
              <a:defRPr sz="2400">
                <a:solidFill>
                  <a:schemeClr val="tx1"/>
                </a:solidFill>
                <a:latin typeface=".VnTimeH" pitchFamily="34" charset="0"/>
              </a:defRPr>
            </a:lvl6pPr>
            <a:lvl7pPr marL="3086100" indent="-342900" eaLnBrk="0" fontAlgn="base" hangingPunct="0">
              <a:spcBef>
                <a:spcPct val="0"/>
              </a:spcBef>
              <a:spcAft>
                <a:spcPct val="0"/>
              </a:spcAft>
              <a:defRPr sz="2400">
                <a:solidFill>
                  <a:schemeClr val="tx1"/>
                </a:solidFill>
                <a:latin typeface=".VnTimeH" pitchFamily="34" charset="0"/>
              </a:defRPr>
            </a:lvl7pPr>
            <a:lvl8pPr marL="3543300" indent="-342900" eaLnBrk="0" fontAlgn="base" hangingPunct="0">
              <a:spcBef>
                <a:spcPct val="0"/>
              </a:spcBef>
              <a:spcAft>
                <a:spcPct val="0"/>
              </a:spcAft>
              <a:defRPr sz="2400">
                <a:solidFill>
                  <a:schemeClr val="tx1"/>
                </a:solidFill>
                <a:latin typeface=".VnTimeH" pitchFamily="34" charset="0"/>
              </a:defRPr>
            </a:lvl8pPr>
            <a:lvl9pPr marL="4000500" indent="-342900" eaLnBrk="0" fontAlgn="base" hangingPunct="0">
              <a:spcBef>
                <a:spcPct val="0"/>
              </a:spcBef>
              <a:spcAft>
                <a:spcPct val="0"/>
              </a:spcAft>
              <a:defRPr sz="2400">
                <a:solidFill>
                  <a:schemeClr val="tx1"/>
                </a:solidFill>
                <a:latin typeface=".VnTimeH" pitchFamily="34" charset="0"/>
              </a:defRPr>
            </a:lvl9pPr>
          </a:lstStyle>
          <a:p>
            <a:pPr eaLnBrk="1" hangingPunct="1">
              <a:spcBef>
                <a:spcPct val="20000"/>
              </a:spcBef>
            </a:pPr>
            <a:r>
              <a:rPr lang="en-US" altLang="en-VN" b="1">
                <a:solidFill>
                  <a:srgbClr val="336600"/>
                </a:solidFill>
                <a:latin typeface="Times New Roman" panose="02020603050405020304" pitchFamily="18" charset="0"/>
              </a:rPr>
              <a:t>   </a:t>
            </a:r>
            <a:r>
              <a:rPr lang="en-US" altLang="en-VN" sz="2800" b="1">
                <a:solidFill>
                  <a:srgbClr val="9900FF"/>
                </a:solidFill>
                <a:latin typeface="Times New Roman" panose="02020603050405020304" pitchFamily="18" charset="0"/>
                <a:cs typeface="Times New Roman" panose="02020603050405020304" pitchFamily="18" charset="0"/>
              </a:rPr>
              <a:t>Xét theo ý nghĩa</a:t>
            </a:r>
            <a:endParaRPr lang="en-US" altLang="en-VN" sz="3200" b="1" i="1">
              <a:solidFill>
                <a:srgbClr val="9900FF"/>
              </a:solidFill>
              <a:latin typeface="Times New Roman" panose="02020603050405020304" pitchFamily="18" charset="0"/>
              <a:cs typeface="Times New Roman" panose="02020603050405020304" pitchFamily="18" charset="0"/>
            </a:endParaRPr>
          </a:p>
        </p:txBody>
      </p:sp>
      <p:grpSp>
        <p:nvGrpSpPr>
          <p:cNvPr id="17419" name="Group 11">
            <a:extLst>
              <a:ext uri="{FF2B5EF4-FFF2-40B4-BE49-F238E27FC236}">
                <a16:creationId xmlns:a16="http://schemas.microsoft.com/office/drawing/2014/main" id="{964A1BED-036C-1249-AA21-F852558B7AB3}"/>
              </a:ext>
            </a:extLst>
          </p:cNvPr>
          <p:cNvGrpSpPr>
            <a:grpSpLocks/>
          </p:cNvGrpSpPr>
          <p:nvPr/>
        </p:nvGrpSpPr>
        <p:grpSpPr bwMode="auto">
          <a:xfrm>
            <a:off x="952500" y="4061619"/>
            <a:ext cx="1447800" cy="1828800"/>
            <a:chOff x="0" y="0"/>
            <a:chExt cx="912" cy="1152"/>
          </a:xfrm>
        </p:grpSpPr>
        <p:sp>
          <p:nvSpPr>
            <p:cNvPr id="17438" name="AutoShape 12">
              <a:extLst>
                <a:ext uri="{FF2B5EF4-FFF2-40B4-BE49-F238E27FC236}">
                  <a16:creationId xmlns:a16="http://schemas.microsoft.com/office/drawing/2014/main" id="{FA8F7350-2801-F440-AEC0-9DC9B277F144}"/>
                </a:ext>
              </a:extLst>
            </p:cNvPr>
            <p:cNvSpPr>
              <a:spLocks noChangeArrowheads="1"/>
            </p:cNvSpPr>
            <p:nvPr/>
          </p:nvSpPr>
          <p:spPr bwMode="auto">
            <a:xfrm>
              <a:off x="0" y="0"/>
              <a:ext cx="912" cy="1152"/>
            </a:xfrm>
            <a:prstGeom prst="roundRect">
              <a:avLst>
                <a:gd name="adj" fmla="val 16667"/>
              </a:avLst>
            </a:prstGeom>
            <a:solidFill>
              <a:srgbClr val="FFFF00"/>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nTimeH" pitchFamily="34" charset="0"/>
                </a:defRPr>
              </a:lvl1pPr>
              <a:lvl2pPr marL="742950" indent="-285750">
                <a:defRPr sz="2400">
                  <a:solidFill>
                    <a:schemeClr val="tx1"/>
                  </a:solidFill>
                  <a:latin typeface=".VnTimeH" pitchFamily="34" charset="0"/>
                </a:defRPr>
              </a:lvl2pPr>
              <a:lvl3pPr marL="1143000" indent="-228600">
                <a:defRPr sz="2400">
                  <a:solidFill>
                    <a:schemeClr val="tx1"/>
                  </a:solidFill>
                  <a:latin typeface=".VnTimeH" pitchFamily="34" charset="0"/>
                </a:defRPr>
              </a:lvl3pPr>
              <a:lvl4pPr marL="1600200" indent="-228600">
                <a:defRPr sz="2400">
                  <a:solidFill>
                    <a:schemeClr val="tx1"/>
                  </a:solidFill>
                  <a:latin typeface=".VnTimeH" pitchFamily="34" charset="0"/>
                </a:defRPr>
              </a:lvl4pPr>
              <a:lvl5pPr marL="2057400" indent="-228600">
                <a:defRPr sz="2400">
                  <a:solidFill>
                    <a:schemeClr val="tx1"/>
                  </a:solidFill>
                  <a:latin typeface=".VnTimeH" pitchFamily="34" charset="0"/>
                </a:defRPr>
              </a:lvl5pPr>
              <a:lvl6pPr marL="2514600" indent="-228600" eaLnBrk="0" fontAlgn="base" hangingPunct="0">
                <a:spcBef>
                  <a:spcPct val="0"/>
                </a:spcBef>
                <a:spcAft>
                  <a:spcPct val="0"/>
                </a:spcAft>
                <a:defRPr sz="2400">
                  <a:solidFill>
                    <a:schemeClr val="tx1"/>
                  </a:solidFill>
                  <a:latin typeface=".VnTimeH" pitchFamily="34" charset="0"/>
                </a:defRPr>
              </a:lvl6pPr>
              <a:lvl7pPr marL="2971800" indent="-228600" eaLnBrk="0" fontAlgn="base" hangingPunct="0">
                <a:spcBef>
                  <a:spcPct val="0"/>
                </a:spcBef>
                <a:spcAft>
                  <a:spcPct val="0"/>
                </a:spcAft>
                <a:defRPr sz="2400">
                  <a:solidFill>
                    <a:schemeClr val="tx1"/>
                  </a:solidFill>
                  <a:latin typeface=".VnTimeH" pitchFamily="34" charset="0"/>
                </a:defRPr>
              </a:lvl7pPr>
              <a:lvl8pPr marL="3429000" indent="-228600" eaLnBrk="0" fontAlgn="base" hangingPunct="0">
                <a:spcBef>
                  <a:spcPct val="0"/>
                </a:spcBef>
                <a:spcAft>
                  <a:spcPct val="0"/>
                </a:spcAft>
                <a:defRPr sz="2400">
                  <a:solidFill>
                    <a:schemeClr val="tx1"/>
                  </a:solidFill>
                  <a:latin typeface=".VnTimeH" pitchFamily="34" charset="0"/>
                </a:defRPr>
              </a:lvl8pPr>
              <a:lvl9pPr marL="3886200" indent="-228600" eaLnBrk="0" fontAlgn="base" hangingPunct="0">
                <a:spcBef>
                  <a:spcPct val="0"/>
                </a:spcBef>
                <a:spcAft>
                  <a:spcPct val="0"/>
                </a:spcAft>
                <a:defRPr sz="2400">
                  <a:solidFill>
                    <a:schemeClr val="tx1"/>
                  </a:solidFill>
                  <a:latin typeface=".VnTimeH" pitchFamily="34" charset="0"/>
                </a:defRPr>
              </a:lvl9pPr>
            </a:lstStyle>
            <a:p>
              <a:pPr algn="ctr" eaLnBrk="1" hangingPunct="1"/>
              <a:endParaRPr lang="en-VN" altLang="en-VN">
                <a:latin typeface="Times New Roman" panose="02020603050405020304" pitchFamily="18" charset="0"/>
              </a:endParaRPr>
            </a:p>
          </p:txBody>
        </p:sp>
        <p:sp>
          <p:nvSpPr>
            <p:cNvPr id="17439" name="Text Box 13">
              <a:extLst>
                <a:ext uri="{FF2B5EF4-FFF2-40B4-BE49-F238E27FC236}">
                  <a16:creationId xmlns:a16="http://schemas.microsoft.com/office/drawing/2014/main" id="{10306ACC-546C-A543-A4FE-791343DA0A25}"/>
                </a:ext>
              </a:extLst>
            </p:cNvPr>
            <p:cNvSpPr txBox="1">
              <a:spLocks noChangeArrowheads="1"/>
            </p:cNvSpPr>
            <p:nvPr/>
          </p:nvSpPr>
          <p:spPr bwMode="auto">
            <a:xfrm>
              <a:off x="35" y="179"/>
              <a:ext cx="86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TimeH" pitchFamily="34" charset="0"/>
                </a:defRPr>
              </a:lvl1pPr>
              <a:lvl2pPr marL="742950" indent="-285750">
                <a:defRPr sz="2400">
                  <a:solidFill>
                    <a:schemeClr val="tx1"/>
                  </a:solidFill>
                  <a:latin typeface=".VnTimeH" pitchFamily="34" charset="0"/>
                </a:defRPr>
              </a:lvl2pPr>
              <a:lvl3pPr marL="1143000" indent="-228600">
                <a:defRPr sz="2400">
                  <a:solidFill>
                    <a:schemeClr val="tx1"/>
                  </a:solidFill>
                  <a:latin typeface=".VnTimeH" pitchFamily="34" charset="0"/>
                </a:defRPr>
              </a:lvl3pPr>
              <a:lvl4pPr marL="1600200" indent="-228600">
                <a:defRPr sz="2400">
                  <a:solidFill>
                    <a:schemeClr val="tx1"/>
                  </a:solidFill>
                  <a:latin typeface=".VnTimeH" pitchFamily="34" charset="0"/>
                </a:defRPr>
              </a:lvl4pPr>
              <a:lvl5pPr marL="2057400" indent="-228600">
                <a:defRPr sz="2400">
                  <a:solidFill>
                    <a:schemeClr val="tx1"/>
                  </a:solidFill>
                  <a:latin typeface=".VnTimeH" pitchFamily="34" charset="0"/>
                </a:defRPr>
              </a:lvl5pPr>
              <a:lvl6pPr marL="2514600" indent="-228600" eaLnBrk="0" fontAlgn="base" hangingPunct="0">
                <a:spcBef>
                  <a:spcPct val="0"/>
                </a:spcBef>
                <a:spcAft>
                  <a:spcPct val="0"/>
                </a:spcAft>
                <a:defRPr sz="2400">
                  <a:solidFill>
                    <a:schemeClr val="tx1"/>
                  </a:solidFill>
                  <a:latin typeface=".VnTimeH" pitchFamily="34" charset="0"/>
                </a:defRPr>
              </a:lvl6pPr>
              <a:lvl7pPr marL="2971800" indent="-228600" eaLnBrk="0" fontAlgn="base" hangingPunct="0">
                <a:spcBef>
                  <a:spcPct val="0"/>
                </a:spcBef>
                <a:spcAft>
                  <a:spcPct val="0"/>
                </a:spcAft>
                <a:defRPr sz="2400">
                  <a:solidFill>
                    <a:schemeClr val="tx1"/>
                  </a:solidFill>
                  <a:latin typeface=".VnTimeH" pitchFamily="34" charset="0"/>
                </a:defRPr>
              </a:lvl7pPr>
              <a:lvl8pPr marL="3429000" indent="-228600" eaLnBrk="0" fontAlgn="base" hangingPunct="0">
                <a:spcBef>
                  <a:spcPct val="0"/>
                </a:spcBef>
                <a:spcAft>
                  <a:spcPct val="0"/>
                </a:spcAft>
                <a:defRPr sz="2400">
                  <a:solidFill>
                    <a:schemeClr val="tx1"/>
                  </a:solidFill>
                  <a:latin typeface=".VnTimeH" pitchFamily="34" charset="0"/>
                </a:defRPr>
              </a:lvl8pPr>
              <a:lvl9pPr marL="3886200" indent="-228600" eaLnBrk="0" fontAlgn="base" hangingPunct="0">
                <a:spcBef>
                  <a:spcPct val="0"/>
                </a:spcBef>
                <a:spcAft>
                  <a:spcPct val="0"/>
                </a:spcAft>
                <a:defRPr sz="2400">
                  <a:solidFill>
                    <a:schemeClr val="tx1"/>
                  </a:solidFill>
                  <a:latin typeface=".VnTimeH" pitchFamily="34" charset="0"/>
                </a:defRPr>
              </a:lvl9pPr>
            </a:lstStyle>
            <a:p>
              <a:pPr algn="just" eaLnBrk="1" hangingPunct="1">
                <a:spcBef>
                  <a:spcPct val="50000"/>
                </a:spcBef>
              </a:pPr>
              <a:r>
                <a:rPr lang="en-VN" altLang="en-US" b="1" dirty="0">
                  <a:solidFill>
                    <a:srgbClr val="FF3300"/>
                  </a:solidFill>
                  <a:latin typeface="Times New Roman" panose="02020603050405020304" pitchFamily="18" charset="0"/>
                  <a:cs typeface="Times New Roman" panose="02020603050405020304" pitchFamily="18" charset="0"/>
                </a:rPr>
                <a:t>Liệt </a:t>
              </a:r>
              <a:r>
                <a:rPr lang="vi-VN" altLang="en-US" b="1" dirty="0">
                  <a:solidFill>
                    <a:srgbClr val="FF3300"/>
                  </a:solidFill>
                  <a:latin typeface="Times New Roman" panose="02020603050405020304" pitchFamily="18" charset="0"/>
                  <a:cs typeface="Times New Roman" panose="02020603050405020304" pitchFamily="18" charset="0"/>
                </a:rPr>
                <a:t>k</a:t>
              </a:r>
              <a:r>
                <a:rPr lang="en-VN" altLang="en-US" b="1" dirty="0">
                  <a:solidFill>
                    <a:srgbClr val="FF3300"/>
                  </a:solidFill>
                  <a:latin typeface="Times New Roman" panose="02020603050405020304" pitchFamily="18" charset="0"/>
                  <a:cs typeface="Times New Roman" panose="02020603050405020304" pitchFamily="18" charset="0"/>
                </a:rPr>
                <a:t>ê theo từng cặp</a:t>
              </a:r>
            </a:p>
          </p:txBody>
        </p:sp>
      </p:grpSp>
      <p:grpSp>
        <p:nvGrpSpPr>
          <p:cNvPr id="17420" name="Group 14">
            <a:extLst>
              <a:ext uri="{FF2B5EF4-FFF2-40B4-BE49-F238E27FC236}">
                <a16:creationId xmlns:a16="http://schemas.microsoft.com/office/drawing/2014/main" id="{DAB12133-6CA0-8C4B-9A00-1CEF6B2F8C88}"/>
              </a:ext>
            </a:extLst>
          </p:cNvPr>
          <p:cNvGrpSpPr>
            <a:grpSpLocks/>
          </p:cNvGrpSpPr>
          <p:nvPr/>
        </p:nvGrpSpPr>
        <p:grpSpPr bwMode="auto">
          <a:xfrm>
            <a:off x="4038600" y="4038600"/>
            <a:ext cx="1524000" cy="1828800"/>
            <a:chOff x="0" y="0"/>
            <a:chExt cx="960" cy="1152"/>
          </a:xfrm>
        </p:grpSpPr>
        <p:sp>
          <p:nvSpPr>
            <p:cNvPr id="17436" name="AutoShape 15">
              <a:extLst>
                <a:ext uri="{FF2B5EF4-FFF2-40B4-BE49-F238E27FC236}">
                  <a16:creationId xmlns:a16="http://schemas.microsoft.com/office/drawing/2014/main" id="{02C4D852-06C9-6743-85E4-6E7D05A67824}"/>
                </a:ext>
              </a:extLst>
            </p:cNvPr>
            <p:cNvSpPr>
              <a:spLocks noChangeArrowheads="1"/>
            </p:cNvSpPr>
            <p:nvPr/>
          </p:nvSpPr>
          <p:spPr bwMode="auto">
            <a:xfrm>
              <a:off x="0" y="0"/>
              <a:ext cx="960" cy="1152"/>
            </a:xfrm>
            <a:prstGeom prst="roundRect">
              <a:avLst>
                <a:gd name="adj" fmla="val 16667"/>
              </a:avLst>
            </a:prstGeom>
            <a:solidFill>
              <a:srgbClr val="FFFF00"/>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nTimeH" pitchFamily="34" charset="0"/>
                </a:defRPr>
              </a:lvl1pPr>
              <a:lvl2pPr marL="742950" indent="-285750">
                <a:defRPr sz="2400">
                  <a:solidFill>
                    <a:schemeClr val="tx1"/>
                  </a:solidFill>
                  <a:latin typeface=".VnTimeH" pitchFamily="34" charset="0"/>
                </a:defRPr>
              </a:lvl2pPr>
              <a:lvl3pPr marL="1143000" indent="-228600">
                <a:defRPr sz="2400">
                  <a:solidFill>
                    <a:schemeClr val="tx1"/>
                  </a:solidFill>
                  <a:latin typeface=".VnTimeH" pitchFamily="34" charset="0"/>
                </a:defRPr>
              </a:lvl3pPr>
              <a:lvl4pPr marL="1600200" indent="-228600">
                <a:defRPr sz="2400">
                  <a:solidFill>
                    <a:schemeClr val="tx1"/>
                  </a:solidFill>
                  <a:latin typeface=".VnTimeH" pitchFamily="34" charset="0"/>
                </a:defRPr>
              </a:lvl4pPr>
              <a:lvl5pPr marL="2057400" indent="-228600">
                <a:defRPr sz="2400">
                  <a:solidFill>
                    <a:schemeClr val="tx1"/>
                  </a:solidFill>
                  <a:latin typeface=".VnTimeH" pitchFamily="34" charset="0"/>
                </a:defRPr>
              </a:lvl5pPr>
              <a:lvl6pPr marL="2514600" indent="-228600" eaLnBrk="0" fontAlgn="base" hangingPunct="0">
                <a:spcBef>
                  <a:spcPct val="0"/>
                </a:spcBef>
                <a:spcAft>
                  <a:spcPct val="0"/>
                </a:spcAft>
                <a:defRPr sz="2400">
                  <a:solidFill>
                    <a:schemeClr val="tx1"/>
                  </a:solidFill>
                  <a:latin typeface=".VnTimeH" pitchFamily="34" charset="0"/>
                </a:defRPr>
              </a:lvl6pPr>
              <a:lvl7pPr marL="2971800" indent="-228600" eaLnBrk="0" fontAlgn="base" hangingPunct="0">
                <a:spcBef>
                  <a:spcPct val="0"/>
                </a:spcBef>
                <a:spcAft>
                  <a:spcPct val="0"/>
                </a:spcAft>
                <a:defRPr sz="2400">
                  <a:solidFill>
                    <a:schemeClr val="tx1"/>
                  </a:solidFill>
                  <a:latin typeface=".VnTimeH" pitchFamily="34" charset="0"/>
                </a:defRPr>
              </a:lvl7pPr>
              <a:lvl8pPr marL="3429000" indent="-228600" eaLnBrk="0" fontAlgn="base" hangingPunct="0">
                <a:spcBef>
                  <a:spcPct val="0"/>
                </a:spcBef>
                <a:spcAft>
                  <a:spcPct val="0"/>
                </a:spcAft>
                <a:defRPr sz="2400">
                  <a:solidFill>
                    <a:schemeClr val="tx1"/>
                  </a:solidFill>
                  <a:latin typeface=".VnTimeH" pitchFamily="34" charset="0"/>
                </a:defRPr>
              </a:lvl8pPr>
              <a:lvl9pPr marL="3886200" indent="-228600" eaLnBrk="0" fontAlgn="base" hangingPunct="0">
                <a:spcBef>
                  <a:spcPct val="0"/>
                </a:spcBef>
                <a:spcAft>
                  <a:spcPct val="0"/>
                </a:spcAft>
                <a:defRPr sz="2400">
                  <a:solidFill>
                    <a:schemeClr val="tx1"/>
                  </a:solidFill>
                  <a:latin typeface=".VnTimeH" pitchFamily="34" charset="0"/>
                </a:defRPr>
              </a:lvl9pPr>
            </a:lstStyle>
            <a:p>
              <a:pPr algn="ctr" eaLnBrk="1" hangingPunct="1"/>
              <a:endParaRPr lang="en-VN" altLang="en-VN">
                <a:latin typeface="Times New Roman" panose="02020603050405020304" pitchFamily="18" charset="0"/>
              </a:endParaRPr>
            </a:p>
          </p:txBody>
        </p:sp>
        <p:sp>
          <p:nvSpPr>
            <p:cNvPr id="17437" name="Text Box 16">
              <a:extLst>
                <a:ext uri="{FF2B5EF4-FFF2-40B4-BE49-F238E27FC236}">
                  <a16:creationId xmlns:a16="http://schemas.microsoft.com/office/drawing/2014/main" id="{5A85E74D-E89E-B34D-8BC9-0FC42797E91F}"/>
                </a:ext>
              </a:extLst>
            </p:cNvPr>
            <p:cNvSpPr txBox="1">
              <a:spLocks noChangeArrowheads="1"/>
            </p:cNvSpPr>
            <p:nvPr/>
          </p:nvSpPr>
          <p:spPr bwMode="auto">
            <a:xfrm>
              <a:off x="0" y="96"/>
              <a:ext cx="960"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TimeH" pitchFamily="34" charset="0"/>
                </a:defRPr>
              </a:lvl1pPr>
              <a:lvl2pPr marL="742950" indent="-285750">
                <a:defRPr sz="2400">
                  <a:solidFill>
                    <a:schemeClr val="tx1"/>
                  </a:solidFill>
                  <a:latin typeface=".VnTimeH" pitchFamily="34" charset="0"/>
                </a:defRPr>
              </a:lvl2pPr>
              <a:lvl3pPr marL="1143000" indent="-228600">
                <a:defRPr sz="2400">
                  <a:solidFill>
                    <a:schemeClr val="tx1"/>
                  </a:solidFill>
                  <a:latin typeface=".VnTimeH" pitchFamily="34" charset="0"/>
                </a:defRPr>
              </a:lvl3pPr>
              <a:lvl4pPr marL="1600200" indent="-228600">
                <a:defRPr sz="2400">
                  <a:solidFill>
                    <a:schemeClr val="tx1"/>
                  </a:solidFill>
                  <a:latin typeface=".VnTimeH" pitchFamily="34" charset="0"/>
                </a:defRPr>
              </a:lvl4pPr>
              <a:lvl5pPr marL="2057400" indent="-228600">
                <a:defRPr sz="2400">
                  <a:solidFill>
                    <a:schemeClr val="tx1"/>
                  </a:solidFill>
                  <a:latin typeface=".VnTimeH" pitchFamily="34" charset="0"/>
                </a:defRPr>
              </a:lvl5pPr>
              <a:lvl6pPr marL="2514600" indent="-228600" eaLnBrk="0" fontAlgn="base" hangingPunct="0">
                <a:spcBef>
                  <a:spcPct val="0"/>
                </a:spcBef>
                <a:spcAft>
                  <a:spcPct val="0"/>
                </a:spcAft>
                <a:defRPr sz="2400">
                  <a:solidFill>
                    <a:schemeClr val="tx1"/>
                  </a:solidFill>
                  <a:latin typeface=".VnTimeH" pitchFamily="34" charset="0"/>
                </a:defRPr>
              </a:lvl6pPr>
              <a:lvl7pPr marL="2971800" indent="-228600" eaLnBrk="0" fontAlgn="base" hangingPunct="0">
                <a:spcBef>
                  <a:spcPct val="0"/>
                </a:spcBef>
                <a:spcAft>
                  <a:spcPct val="0"/>
                </a:spcAft>
                <a:defRPr sz="2400">
                  <a:solidFill>
                    <a:schemeClr val="tx1"/>
                  </a:solidFill>
                  <a:latin typeface=".VnTimeH" pitchFamily="34" charset="0"/>
                </a:defRPr>
              </a:lvl7pPr>
              <a:lvl8pPr marL="3429000" indent="-228600" eaLnBrk="0" fontAlgn="base" hangingPunct="0">
                <a:spcBef>
                  <a:spcPct val="0"/>
                </a:spcBef>
                <a:spcAft>
                  <a:spcPct val="0"/>
                </a:spcAft>
                <a:defRPr sz="2400">
                  <a:solidFill>
                    <a:schemeClr val="tx1"/>
                  </a:solidFill>
                  <a:latin typeface=".VnTimeH" pitchFamily="34" charset="0"/>
                </a:defRPr>
              </a:lvl8pPr>
              <a:lvl9pPr marL="3886200" indent="-228600" eaLnBrk="0" fontAlgn="base" hangingPunct="0">
                <a:spcBef>
                  <a:spcPct val="0"/>
                </a:spcBef>
                <a:spcAft>
                  <a:spcPct val="0"/>
                </a:spcAft>
                <a:defRPr sz="2400">
                  <a:solidFill>
                    <a:schemeClr val="tx1"/>
                  </a:solidFill>
                  <a:latin typeface=".VnTimeH" pitchFamily="34" charset="0"/>
                </a:defRPr>
              </a:lvl9pPr>
            </a:lstStyle>
            <a:p>
              <a:pPr algn="ctr" eaLnBrk="1" hangingPunct="1">
                <a:spcBef>
                  <a:spcPct val="50000"/>
                </a:spcBef>
              </a:pPr>
              <a:r>
                <a:rPr lang="en-US" altLang="en-VN" b="1" dirty="0" err="1">
                  <a:solidFill>
                    <a:srgbClr val="FF3300"/>
                  </a:solidFill>
                  <a:latin typeface="Times New Roman" panose="02020603050405020304" pitchFamily="18" charset="0"/>
                  <a:cs typeface="Times New Roman" panose="02020603050405020304" pitchFamily="18" charset="0"/>
                </a:rPr>
                <a:t>Liệt</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kê</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không</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theo</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từng</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cặp</a:t>
              </a:r>
              <a:endParaRPr lang="en-US" altLang="en-VN" b="1" dirty="0">
                <a:solidFill>
                  <a:srgbClr val="FF3300"/>
                </a:solidFill>
                <a:latin typeface="Times New Roman" panose="02020603050405020304" pitchFamily="18" charset="0"/>
                <a:cs typeface="Times New Roman" panose="02020603050405020304" pitchFamily="18" charset="0"/>
              </a:endParaRPr>
            </a:p>
          </p:txBody>
        </p:sp>
      </p:grpSp>
      <p:grpSp>
        <p:nvGrpSpPr>
          <p:cNvPr id="17421" name="Group 17">
            <a:extLst>
              <a:ext uri="{FF2B5EF4-FFF2-40B4-BE49-F238E27FC236}">
                <a16:creationId xmlns:a16="http://schemas.microsoft.com/office/drawing/2014/main" id="{3B642676-D2F5-7940-BA2A-C5D94BE21885}"/>
              </a:ext>
            </a:extLst>
          </p:cNvPr>
          <p:cNvGrpSpPr>
            <a:grpSpLocks/>
          </p:cNvGrpSpPr>
          <p:nvPr/>
        </p:nvGrpSpPr>
        <p:grpSpPr bwMode="auto">
          <a:xfrm>
            <a:off x="6202793" y="4038600"/>
            <a:ext cx="1549400" cy="1828800"/>
            <a:chOff x="-211" y="-10"/>
            <a:chExt cx="976" cy="1152"/>
          </a:xfrm>
        </p:grpSpPr>
        <p:sp>
          <p:nvSpPr>
            <p:cNvPr id="17434" name="AutoShape 18">
              <a:extLst>
                <a:ext uri="{FF2B5EF4-FFF2-40B4-BE49-F238E27FC236}">
                  <a16:creationId xmlns:a16="http://schemas.microsoft.com/office/drawing/2014/main" id="{971E7FCE-A49B-9F4F-9D5E-6BF1EFFBE898}"/>
                </a:ext>
              </a:extLst>
            </p:cNvPr>
            <p:cNvSpPr>
              <a:spLocks noChangeArrowheads="1"/>
            </p:cNvSpPr>
            <p:nvPr/>
          </p:nvSpPr>
          <p:spPr bwMode="auto">
            <a:xfrm>
              <a:off x="-211" y="-10"/>
              <a:ext cx="976" cy="1152"/>
            </a:xfrm>
            <a:prstGeom prst="roundRect">
              <a:avLst>
                <a:gd name="adj" fmla="val 16667"/>
              </a:avLst>
            </a:prstGeom>
            <a:solidFill>
              <a:srgbClr val="FFFF00"/>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nTimeH" pitchFamily="34" charset="0"/>
                </a:defRPr>
              </a:lvl1pPr>
              <a:lvl2pPr marL="742950" indent="-285750">
                <a:defRPr sz="2400">
                  <a:solidFill>
                    <a:schemeClr val="tx1"/>
                  </a:solidFill>
                  <a:latin typeface=".VnTimeH" pitchFamily="34" charset="0"/>
                </a:defRPr>
              </a:lvl2pPr>
              <a:lvl3pPr marL="1143000" indent="-228600">
                <a:defRPr sz="2400">
                  <a:solidFill>
                    <a:schemeClr val="tx1"/>
                  </a:solidFill>
                  <a:latin typeface=".VnTimeH" pitchFamily="34" charset="0"/>
                </a:defRPr>
              </a:lvl3pPr>
              <a:lvl4pPr marL="1600200" indent="-228600">
                <a:defRPr sz="2400">
                  <a:solidFill>
                    <a:schemeClr val="tx1"/>
                  </a:solidFill>
                  <a:latin typeface=".VnTimeH" pitchFamily="34" charset="0"/>
                </a:defRPr>
              </a:lvl4pPr>
              <a:lvl5pPr marL="2057400" indent="-228600">
                <a:defRPr sz="2400">
                  <a:solidFill>
                    <a:schemeClr val="tx1"/>
                  </a:solidFill>
                  <a:latin typeface=".VnTimeH" pitchFamily="34" charset="0"/>
                </a:defRPr>
              </a:lvl5pPr>
              <a:lvl6pPr marL="2514600" indent="-228600" eaLnBrk="0" fontAlgn="base" hangingPunct="0">
                <a:spcBef>
                  <a:spcPct val="0"/>
                </a:spcBef>
                <a:spcAft>
                  <a:spcPct val="0"/>
                </a:spcAft>
                <a:defRPr sz="2400">
                  <a:solidFill>
                    <a:schemeClr val="tx1"/>
                  </a:solidFill>
                  <a:latin typeface=".VnTimeH" pitchFamily="34" charset="0"/>
                </a:defRPr>
              </a:lvl6pPr>
              <a:lvl7pPr marL="2971800" indent="-228600" eaLnBrk="0" fontAlgn="base" hangingPunct="0">
                <a:spcBef>
                  <a:spcPct val="0"/>
                </a:spcBef>
                <a:spcAft>
                  <a:spcPct val="0"/>
                </a:spcAft>
                <a:defRPr sz="2400">
                  <a:solidFill>
                    <a:schemeClr val="tx1"/>
                  </a:solidFill>
                  <a:latin typeface=".VnTimeH" pitchFamily="34" charset="0"/>
                </a:defRPr>
              </a:lvl7pPr>
              <a:lvl8pPr marL="3429000" indent="-228600" eaLnBrk="0" fontAlgn="base" hangingPunct="0">
                <a:spcBef>
                  <a:spcPct val="0"/>
                </a:spcBef>
                <a:spcAft>
                  <a:spcPct val="0"/>
                </a:spcAft>
                <a:defRPr sz="2400">
                  <a:solidFill>
                    <a:schemeClr val="tx1"/>
                  </a:solidFill>
                  <a:latin typeface=".VnTimeH" pitchFamily="34" charset="0"/>
                </a:defRPr>
              </a:lvl8pPr>
              <a:lvl9pPr marL="3886200" indent="-228600" eaLnBrk="0" fontAlgn="base" hangingPunct="0">
                <a:spcBef>
                  <a:spcPct val="0"/>
                </a:spcBef>
                <a:spcAft>
                  <a:spcPct val="0"/>
                </a:spcAft>
                <a:defRPr sz="2400">
                  <a:solidFill>
                    <a:schemeClr val="tx1"/>
                  </a:solidFill>
                  <a:latin typeface=".VnTimeH" pitchFamily="34" charset="0"/>
                </a:defRPr>
              </a:lvl9pPr>
            </a:lstStyle>
            <a:p>
              <a:pPr algn="ctr" eaLnBrk="1" hangingPunct="1"/>
              <a:endParaRPr lang="en-VN" altLang="en-VN" dirty="0">
                <a:latin typeface="Times New Roman" panose="02020603050405020304" pitchFamily="18" charset="0"/>
              </a:endParaRPr>
            </a:p>
          </p:txBody>
        </p:sp>
        <p:sp>
          <p:nvSpPr>
            <p:cNvPr id="17435" name="Text Box 19">
              <a:extLst>
                <a:ext uri="{FF2B5EF4-FFF2-40B4-BE49-F238E27FC236}">
                  <a16:creationId xmlns:a16="http://schemas.microsoft.com/office/drawing/2014/main" id="{E810C4FD-4391-1F47-906D-FBF65B5F95CB}"/>
                </a:ext>
              </a:extLst>
            </p:cNvPr>
            <p:cNvSpPr txBox="1">
              <a:spLocks noChangeArrowheads="1"/>
            </p:cNvSpPr>
            <p:nvPr/>
          </p:nvSpPr>
          <p:spPr bwMode="auto">
            <a:xfrm>
              <a:off x="-120" y="198"/>
              <a:ext cx="864"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TimeH" pitchFamily="34" charset="0"/>
                </a:defRPr>
              </a:lvl1pPr>
              <a:lvl2pPr marL="742950" indent="-285750">
                <a:defRPr sz="2400">
                  <a:solidFill>
                    <a:schemeClr val="tx1"/>
                  </a:solidFill>
                  <a:latin typeface=".VnTimeH" pitchFamily="34" charset="0"/>
                </a:defRPr>
              </a:lvl2pPr>
              <a:lvl3pPr marL="1143000" indent="-228600">
                <a:defRPr sz="2400">
                  <a:solidFill>
                    <a:schemeClr val="tx1"/>
                  </a:solidFill>
                  <a:latin typeface=".VnTimeH" pitchFamily="34" charset="0"/>
                </a:defRPr>
              </a:lvl3pPr>
              <a:lvl4pPr marL="1600200" indent="-228600">
                <a:defRPr sz="2400">
                  <a:solidFill>
                    <a:schemeClr val="tx1"/>
                  </a:solidFill>
                  <a:latin typeface=".VnTimeH" pitchFamily="34" charset="0"/>
                </a:defRPr>
              </a:lvl4pPr>
              <a:lvl5pPr marL="2057400" indent="-228600">
                <a:defRPr sz="2400">
                  <a:solidFill>
                    <a:schemeClr val="tx1"/>
                  </a:solidFill>
                  <a:latin typeface=".VnTimeH" pitchFamily="34" charset="0"/>
                </a:defRPr>
              </a:lvl5pPr>
              <a:lvl6pPr marL="2514600" indent="-228600" eaLnBrk="0" fontAlgn="base" hangingPunct="0">
                <a:spcBef>
                  <a:spcPct val="0"/>
                </a:spcBef>
                <a:spcAft>
                  <a:spcPct val="0"/>
                </a:spcAft>
                <a:defRPr sz="2400">
                  <a:solidFill>
                    <a:schemeClr val="tx1"/>
                  </a:solidFill>
                  <a:latin typeface=".VnTimeH" pitchFamily="34" charset="0"/>
                </a:defRPr>
              </a:lvl6pPr>
              <a:lvl7pPr marL="2971800" indent="-228600" eaLnBrk="0" fontAlgn="base" hangingPunct="0">
                <a:spcBef>
                  <a:spcPct val="0"/>
                </a:spcBef>
                <a:spcAft>
                  <a:spcPct val="0"/>
                </a:spcAft>
                <a:defRPr sz="2400">
                  <a:solidFill>
                    <a:schemeClr val="tx1"/>
                  </a:solidFill>
                  <a:latin typeface=".VnTimeH" pitchFamily="34" charset="0"/>
                </a:defRPr>
              </a:lvl7pPr>
              <a:lvl8pPr marL="3429000" indent="-228600" eaLnBrk="0" fontAlgn="base" hangingPunct="0">
                <a:spcBef>
                  <a:spcPct val="0"/>
                </a:spcBef>
                <a:spcAft>
                  <a:spcPct val="0"/>
                </a:spcAft>
                <a:defRPr sz="2400">
                  <a:solidFill>
                    <a:schemeClr val="tx1"/>
                  </a:solidFill>
                  <a:latin typeface=".VnTimeH" pitchFamily="34" charset="0"/>
                </a:defRPr>
              </a:lvl8pPr>
              <a:lvl9pPr marL="3886200" indent="-228600" eaLnBrk="0" fontAlgn="base" hangingPunct="0">
                <a:spcBef>
                  <a:spcPct val="0"/>
                </a:spcBef>
                <a:spcAft>
                  <a:spcPct val="0"/>
                </a:spcAft>
                <a:defRPr sz="2400">
                  <a:solidFill>
                    <a:schemeClr val="tx1"/>
                  </a:solidFill>
                  <a:latin typeface=".VnTimeH" pitchFamily="34" charset="0"/>
                </a:defRPr>
              </a:lvl9pPr>
            </a:lstStyle>
            <a:p>
              <a:pPr algn="ctr" eaLnBrk="1" hangingPunct="1">
                <a:spcBef>
                  <a:spcPct val="50000"/>
                </a:spcBef>
              </a:pPr>
              <a:r>
                <a:rPr lang="en-US" altLang="en-VN" b="1" dirty="0" err="1">
                  <a:solidFill>
                    <a:srgbClr val="FF3300"/>
                  </a:solidFill>
                  <a:latin typeface="Times New Roman" panose="02020603050405020304" pitchFamily="18" charset="0"/>
                  <a:cs typeface="Times New Roman" panose="02020603050405020304" pitchFamily="18" charset="0"/>
                </a:rPr>
                <a:t>Liệt</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kê</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tăng</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tiến</a:t>
              </a:r>
              <a:endParaRPr lang="en-US" altLang="en-VN" b="1" dirty="0">
                <a:solidFill>
                  <a:srgbClr val="FF3300"/>
                </a:solidFill>
                <a:latin typeface="Times New Roman" panose="02020603050405020304" pitchFamily="18" charset="0"/>
                <a:cs typeface="Times New Roman" panose="02020603050405020304" pitchFamily="18" charset="0"/>
              </a:endParaRPr>
            </a:p>
          </p:txBody>
        </p:sp>
      </p:grpSp>
      <p:grpSp>
        <p:nvGrpSpPr>
          <p:cNvPr id="17422" name="Group 20">
            <a:extLst>
              <a:ext uri="{FF2B5EF4-FFF2-40B4-BE49-F238E27FC236}">
                <a16:creationId xmlns:a16="http://schemas.microsoft.com/office/drawing/2014/main" id="{83A67064-02AB-4446-A682-8206BF522B06}"/>
              </a:ext>
            </a:extLst>
          </p:cNvPr>
          <p:cNvGrpSpPr>
            <a:grpSpLocks/>
          </p:cNvGrpSpPr>
          <p:nvPr/>
        </p:nvGrpSpPr>
        <p:grpSpPr bwMode="auto">
          <a:xfrm>
            <a:off x="9144000" y="4068125"/>
            <a:ext cx="1524000" cy="1828800"/>
            <a:chOff x="0" y="0"/>
            <a:chExt cx="960" cy="1152"/>
          </a:xfrm>
        </p:grpSpPr>
        <p:sp>
          <p:nvSpPr>
            <p:cNvPr id="17432" name="AutoShape 21">
              <a:extLst>
                <a:ext uri="{FF2B5EF4-FFF2-40B4-BE49-F238E27FC236}">
                  <a16:creationId xmlns:a16="http://schemas.microsoft.com/office/drawing/2014/main" id="{EB9E7FF0-67D3-EF4E-80FF-D20B9E91ECDC}"/>
                </a:ext>
              </a:extLst>
            </p:cNvPr>
            <p:cNvSpPr>
              <a:spLocks noChangeArrowheads="1"/>
            </p:cNvSpPr>
            <p:nvPr/>
          </p:nvSpPr>
          <p:spPr bwMode="auto">
            <a:xfrm>
              <a:off x="0" y="0"/>
              <a:ext cx="960" cy="1152"/>
            </a:xfrm>
            <a:prstGeom prst="roundRect">
              <a:avLst>
                <a:gd name="adj" fmla="val 16667"/>
              </a:avLst>
            </a:prstGeom>
            <a:solidFill>
              <a:srgbClr val="FFFF00"/>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nTimeH" pitchFamily="34" charset="0"/>
                </a:defRPr>
              </a:lvl1pPr>
              <a:lvl2pPr marL="742950" indent="-285750">
                <a:defRPr sz="2400">
                  <a:solidFill>
                    <a:schemeClr val="tx1"/>
                  </a:solidFill>
                  <a:latin typeface=".VnTimeH" pitchFamily="34" charset="0"/>
                </a:defRPr>
              </a:lvl2pPr>
              <a:lvl3pPr marL="1143000" indent="-228600">
                <a:defRPr sz="2400">
                  <a:solidFill>
                    <a:schemeClr val="tx1"/>
                  </a:solidFill>
                  <a:latin typeface=".VnTimeH" pitchFamily="34" charset="0"/>
                </a:defRPr>
              </a:lvl3pPr>
              <a:lvl4pPr marL="1600200" indent="-228600">
                <a:defRPr sz="2400">
                  <a:solidFill>
                    <a:schemeClr val="tx1"/>
                  </a:solidFill>
                  <a:latin typeface=".VnTimeH" pitchFamily="34" charset="0"/>
                </a:defRPr>
              </a:lvl4pPr>
              <a:lvl5pPr marL="2057400" indent="-228600">
                <a:defRPr sz="2400">
                  <a:solidFill>
                    <a:schemeClr val="tx1"/>
                  </a:solidFill>
                  <a:latin typeface=".VnTimeH" pitchFamily="34" charset="0"/>
                </a:defRPr>
              </a:lvl5pPr>
              <a:lvl6pPr marL="2514600" indent="-228600" eaLnBrk="0" fontAlgn="base" hangingPunct="0">
                <a:spcBef>
                  <a:spcPct val="0"/>
                </a:spcBef>
                <a:spcAft>
                  <a:spcPct val="0"/>
                </a:spcAft>
                <a:defRPr sz="2400">
                  <a:solidFill>
                    <a:schemeClr val="tx1"/>
                  </a:solidFill>
                  <a:latin typeface=".VnTimeH" pitchFamily="34" charset="0"/>
                </a:defRPr>
              </a:lvl6pPr>
              <a:lvl7pPr marL="2971800" indent="-228600" eaLnBrk="0" fontAlgn="base" hangingPunct="0">
                <a:spcBef>
                  <a:spcPct val="0"/>
                </a:spcBef>
                <a:spcAft>
                  <a:spcPct val="0"/>
                </a:spcAft>
                <a:defRPr sz="2400">
                  <a:solidFill>
                    <a:schemeClr val="tx1"/>
                  </a:solidFill>
                  <a:latin typeface=".VnTimeH" pitchFamily="34" charset="0"/>
                </a:defRPr>
              </a:lvl7pPr>
              <a:lvl8pPr marL="3429000" indent="-228600" eaLnBrk="0" fontAlgn="base" hangingPunct="0">
                <a:spcBef>
                  <a:spcPct val="0"/>
                </a:spcBef>
                <a:spcAft>
                  <a:spcPct val="0"/>
                </a:spcAft>
                <a:defRPr sz="2400">
                  <a:solidFill>
                    <a:schemeClr val="tx1"/>
                  </a:solidFill>
                  <a:latin typeface=".VnTimeH" pitchFamily="34" charset="0"/>
                </a:defRPr>
              </a:lvl8pPr>
              <a:lvl9pPr marL="3886200" indent="-228600" eaLnBrk="0" fontAlgn="base" hangingPunct="0">
                <a:spcBef>
                  <a:spcPct val="0"/>
                </a:spcBef>
                <a:spcAft>
                  <a:spcPct val="0"/>
                </a:spcAft>
                <a:defRPr sz="2400">
                  <a:solidFill>
                    <a:schemeClr val="tx1"/>
                  </a:solidFill>
                  <a:latin typeface=".VnTimeH" pitchFamily="34" charset="0"/>
                </a:defRPr>
              </a:lvl9pPr>
            </a:lstStyle>
            <a:p>
              <a:pPr algn="ctr" eaLnBrk="1" hangingPunct="1"/>
              <a:endParaRPr lang="en-VN" altLang="en-VN">
                <a:latin typeface="Times New Roman" panose="02020603050405020304" pitchFamily="18" charset="0"/>
              </a:endParaRPr>
            </a:p>
          </p:txBody>
        </p:sp>
        <p:sp>
          <p:nvSpPr>
            <p:cNvPr id="17433" name="Text Box 22">
              <a:extLst>
                <a:ext uri="{FF2B5EF4-FFF2-40B4-BE49-F238E27FC236}">
                  <a16:creationId xmlns:a16="http://schemas.microsoft.com/office/drawing/2014/main" id="{367AEFA0-99AF-FA44-AC69-6BB14889B8E3}"/>
                </a:ext>
              </a:extLst>
            </p:cNvPr>
            <p:cNvSpPr txBox="1">
              <a:spLocks noChangeArrowheads="1"/>
            </p:cNvSpPr>
            <p:nvPr/>
          </p:nvSpPr>
          <p:spPr bwMode="auto">
            <a:xfrm>
              <a:off x="48" y="188"/>
              <a:ext cx="912"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TimeH" pitchFamily="34" charset="0"/>
                </a:defRPr>
              </a:lvl1pPr>
              <a:lvl2pPr marL="742950" indent="-285750">
                <a:defRPr sz="2400">
                  <a:solidFill>
                    <a:schemeClr val="tx1"/>
                  </a:solidFill>
                  <a:latin typeface=".VnTimeH" pitchFamily="34" charset="0"/>
                </a:defRPr>
              </a:lvl2pPr>
              <a:lvl3pPr marL="1143000" indent="-228600">
                <a:defRPr sz="2400">
                  <a:solidFill>
                    <a:schemeClr val="tx1"/>
                  </a:solidFill>
                  <a:latin typeface=".VnTimeH" pitchFamily="34" charset="0"/>
                </a:defRPr>
              </a:lvl3pPr>
              <a:lvl4pPr marL="1600200" indent="-228600">
                <a:defRPr sz="2400">
                  <a:solidFill>
                    <a:schemeClr val="tx1"/>
                  </a:solidFill>
                  <a:latin typeface=".VnTimeH" pitchFamily="34" charset="0"/>
                </a:defRPr>
              </a:lvl4pPr>
              <a:lvl5pPr marL="2057400" indent="-228600">
                <a:defRPr sz="2400">
                  <a:solidFill>
                    <a:schemeClr val="tx1"/>
                  </a:solidFill>
                  <a:latin typeface=".VnTimeH" pitchFamily="34" charset="0"/>
                </a:defRPr>
              </a:lvl5pPr>
              <a:lvl6pPr marL="2514600" indent="-228600" eaLnBrk="0" fontAlgn="base" hangingPunct="0">
                <a:spcBef>
                  <a:spcPct val="0"/>
                </a:spcBef>
                <a:spcAft>
                  <a:spcPct val="0"/>
                </a:spcAft>
                <a:defRPr sz="2400">
                  <a:solidFill>
                    <a:schemeClr val="tx1"/>
                  </a:solidFill>
                  <a:latin typeface=".VnTimeH" pitchFamily="34" charset="0"/>
                </a:defRPr>
              </a:lvl6pPr>
              <a:lvl7pPr marL="2971800" indent="-228600" eaLnBrk="0" fontAlgn="base" hangingPunct="0">
                <a:spcBef>
                  <a:spcPct val="0"/>
                </a:spcBef>
                <a:spcAft>
                  <a:spcPct val="0"/>
                </a:spcAft>
                <a:defRPr sz="2400">
                  <a:solidFill>
                    <a:schemeClr val="tx1"/>
                  </a:solidFill>
                  <a:latin typeface=".VnTimeH" pitchFamily="34" charset="0"/>
                </a:defRPr>
              </a:lvl7pPr>
              <a:lvl8pPr marL="3429000" indent="-228600" eaLnBrk="0" fontAlgn="base" hangingPunct="0">
                <a:spcBef>
                  <a:spcPct val="0"/>
                </a:spcBef>
                <a:spcAft>
                  <a:spcPct val="0"/>
                </a:spcAft>
                <a:defRPr sz="2400">
                  <a:solidFill>
                    <a:schemeClr val="tx1"/>
                  </a:solidFill>
                  <a:latin typeface=".VnTimeH" pitchFamily="34" charset="0"/>
                </a:defRPr>
              </a:lvl8pPr>
              <a:lvl9pPr marL="3886200" indent="-228600" eaLnBrk="0" fontAlgn="base" hangingPunct="0">
                <a:spcBef>
                  <a:spcPct val="0"/>
                </a:spcBef>
                <a:spcAft>
                  <a:spcPct val="0"/>
                </a:spcAft>
                <a:defRPr sz="2400">
                  <a:solidFill>
                    <a:schemeClr val="tx1"/>
                  </a:solidFill>
                  <a:latin typeface=".VnTimeH" pitchFamily="34" charset="0"/>
                </a:defRPr>
              </a:lvl9pPr>
            </a:lstStyle>
            <a:p>
              <a:pPr algn="ctr" eaLnBrk="1" hangingPunct="1">
                <a:spcBef>
                  <a:spcPct val="50000"/>
                </a:spcBef>
              </a:pPr>
              <a:r>
                <a:rPr lang="en-US" altLang="en-VN" b="1" dirty="0" err="1">
                  <a:solidFill>
                    <a:srgbClr val="FF3300"/>
                  </a:solidFill>
                  <a:latin typeface="Times New Roman" panose="02020603050405020304" pitchFamily="18" charset="0"/>
                  <a:cs typeface="Times New Roman" panose="02020603050405020304" pitchFamily="18" charset="0"/>
                </a:rPr>
                <a:t>Liệt</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kê</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không</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tăng</a:t>
              </a:r>
              <a:r>
                <a:rPr lang="en-US" altLang="en-VN" b="1" dirty="0">
                  <a:solidFill>
                    <a:srgbClr val="FF3300"/>
                  </a:solidFill>
                  <a:latin typeface="Times New Roman" panose="02020603050405020304" pitchFamily="18" charset="0"/>
                  <a:cs typeface="Times New Roman" panose="02020603050405020304" pitchFamily="18" charset="0"/>
                </a:rPr>
                <a:t> </a:t>
              </a:r>
              <a:r>
                <a:rPr lang="en-US" altLang="en-VN" b="1" dirty="0" err="1">
                  <a:solidFill>
                    <a:srgbClr val="FF3300"/>
                  </a:solidFill>
                  <a:latin typeface="Times New Roman" panose="02020603050405020304" pitchFamily="18" charset="0"/>
                  <a:cs typeface="Times New Roman" panose="02020603050405020304" pitchFamily="18" charset="0"/>
                </a:rPr>
                <a:t>tiến</a:t>
              </a:r>
              <a:endParaRPr lang="en-US" altLang="en-VN" b="1" dirty="0">
                <a:solidFill>
                  <a:srgbClr val="FF3300"/>
                </a:solidFill>
                <a:latin typeface="Times New Roman" panose="02020603050405020304" pitchFamily="18" charset="0"/>
                <a:cs typeface="Times New Roman" panose="02020603050405020304" pitchFamily="18" charset="0"/>
              </a:endParaRPr>
            </a:p>
          </p:txBody>
        </p:sp>
      </p:grpSp>
      <p:grpSp>
        <p:nvGrpSpPr>
          <p:cNvPr id="17423" name="Group 23">
            <a:extLst>
              <a:ext uri="{FF2B5EF4-FFF2-40B4-BE49-F238E27FC236}">
                <a16:creationId xmlns:a16="http://schemas.microsoft.com/office/drawing/2014/main" id="{A3145D8B-04E0-4845-9A9C-1BB598C61CA0}"/>
              </a:ext>
            </a:extLst>
          </p:cNvPr>
          <p:cNvGrpSpPr>
            <a:grpSpLocks/>
          </p:cNvGrpSpPr>
          <p:nvPr/>
        </p:nvGrpSpPr>
        <p:grpSpPr bwMode="auto">
          <a:xfrm>
            <a:off x="3695700" y="1794392"/>
            <a:ext cx="4572000" cy="685801"/>
            <a:chOff x="0" y="0"/>
            <a:chExt cx="2880" cy="672"/>
          </a:xfrm>
        </p:grpSpPr>
        <p:sp>
          <p:nvSpPr>
            <p:cNvPr id="17430" name="Line 24">
              <a:extLst>
                <a:ext uri="{FF2B5EF4-FFF2-40B4-BE49-F238E27FC236}">
                  <a16:creationId xmlns:a16="http://schemas.microsoft.com/office/drawing/2014/main" id="{9BBEABF9-D993-114E-83DA-4948721F0E09}"/>
                </a:ext>
              </a:extLst>
            </p:cNvPr>
            <p:cNvSpPr>
              <a:spLocks noChangeShapeType="1"/>
            </p:cNvSpPr>
            <p:nvPr/>
          </p:nvSpPr>
          <p:spPr bwMode="auto">
            <a:xfrm flipH="1">
              <a:off x="0" y="0"/>
              <a:ext cx="1296" cy="67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7431" name="Line 25">
              <a:extLst>
                <a:ext uri="{FF2B5EF4-FFF2-40B4-BE49-F238E27FC236}">
                  <a16:creationId xmlns:a16="http://schemas.microsoft.com/office/drawing/2014/main" id="{5BF8788F-AF0E-924C-945D-7A82B30067AA}"/>
                </a:ext>
              </a:extLst>
            </p:cNvPr>
            <p:cNvSpPr>
              <a:spLocks noChangeShapeType="1"/>
            </p:cNvSpPr>
            <p:nvPr/>
          </p:nvSpPr>
          <p:spPr bwMode="auto">
            <a:xfrm>
              <a:off x="1296" y="0"/>
              <a:ext cx="1584" cy="67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grpSp>
      <p:grpSp>
        <p:nvGrpSpPr>
          <p:cNvPr id="17424" name="Group 26">
            <a:extLst>
              <a:ext uri="{FF2B5EF4-FFF2-40B4-BE49-F238E27FC236}">
                <a16:creationId xmlns:a16="http://schemas.microsoft.com/office/drawing/2014/main" id="{4BF85706-7991-B94A-B191-4D20883462D5}"/>
              </a:ext>
            </a:extLst>
          </p:cNvPr>
          <p:cNvGrpSpPr>
            <a:grpSpLocks/>
          </p:cNvGrpSpPr>
          <p:nvPr/>
        </p:nvGrpSpPr>
        <p:grpSpPr bwMode="auto">
          <a:xfrm>
            <a:off x="1600200" y="3114018"/>
            <a:ext cx="3276600" cy="954107"/>
            <a:chOff x="0" y="0"/>
            <a:chExt cx="1392" cy="1008"/>
          </a:xfrm>
        </p:grpSpPr>
        <p:sp>
          <p:nvSpPr>
            <p:cNvPr id="17428" name="Line 27">
              <a:extLst>
                <a:ext uri="{FF2B5EF4-FFF2-40B4-BE49-F238E27FC236}">
                  <a16:creationId xmlns:a16="http://schemas.microsoft.com/office/drawing/2014/main" id="{5863E075-40EE-EF48-AB3D-0F4490A98A27}"/>
                </a:ext>
              </a:extLst>
            </p:cNvPr>
            <p:cNvSpPr>
              <a:spLocks noChangeShapeType="1"/>
            </p:cNvSpPr>
            <p:nvPr/>
          </p:nvSpPr>
          <p:spPr bwMode="auto">
            <a:xfrm flipH="1">
              <a:off x="0" y="0"/>
              <a:ext cx="672" cy="100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7429" name="Line 28">
              <a:extLst>
                <a:ext uri="{FF2B5EF4-FFF2-40B4-BE49-F238E27FC236}">
                  <a16:creationId xmlns:a16="http://schemas.microsoft.com/office/drawing/2014/main" id="{444EECC3-1816-6846-81D6-0E0A0A31F1F9}"/>
                </a:ext>
              </a:extLst>
            </p:cNvPr>
            <p:cNvSpPr>
              <a:spLocks noChangeShapeType="1"/>
            </p:cNvSpPr>
            <p:nvPr/>
          </p:nvSpPr>
          <p:spPr bwMode="auto">
            <a:xfrm>
              <a:off x="672" y="0"/>
              <a:ext cx="720" cy="100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grpSp>
      <p:grpSp>
        <p:nvGrpSpPr>
          <p:cNvPr id="17425" name="Group 29">
            <a:extLst>
              <a:ext uri="{FF2B5EF4-FFF2-40B4-BE49-F238E27FC236}">
                <a16:creationId xmlns:a16="http://schemas.microsoft.com/office/drawing/2014/main" id="{46FCFC5E-9E4C-4C49-BB1D-F29EFAF6BE49}"/>
              </a:ext>
            </a:extLst>
          </p:cNvPr>
          <p:cNvGrpSpPr>
            <a:grpSpLocks/>
          </p:cNvGrpSpPr>
          <p:nvPr/>
        </p:nvGrpSpPr>
        <p:grpSpPr bwMode="auto">
          <a:xfrm>
            <a:off x="6613963" y="3053760"/>
            <a:ext cx="3288369" cy="909883"/>
            <a:chOff x="66" y="-20"/>
            <a:chExt cx="1397" cy="1008"/>
          </a:xfrm>
        </p:grpSpPr>
        <p:sp>
          <p:nvSpPr>
            <p:cNvPr id="17426" name="Line 30">
              <a:extLst>
                <a:ext uri="{FF2B5EF4-FFF2-40B4-BE49-F238E27FC236}">
                  <a16:creationId xmlns:a16="http://schemas.microsoft.com/office/drawing/2014/main" id="{4B88C8BD-E67B-BC42-B061-13AF8BAF1ADB}"/>
                </a:ext>
              </a:extLst>
            </p:cNvPr>
            <p:cNvSpPr>
              <a:spLocks noChangeShapeType="1"/>
            </p:cNvSpPr>
            <p:nvPr/>
          </p:nvSpPr>
          <p:spPr bwMode="auto">
            <a:xfrm flipH="1">
              <a:off x="66" y="-20"/>
              <a:ext cx="672" cy="100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dirty="0"/>
            </a:p>
          </p:txBody>
        </p:sp>
        <p:sp>
          <p:nvSpPr>
            <p:cNvPr id="17427" name="Line 31">
              <a:extLst>
                <a:ext uri="{FF2B5EF4-FFF2-40B4-BE49-F238E27FC236}">
                  <a16:creationId xmlns:a16="http://schemas.microsoft.com/office/drawing/2014/main" id="{BF8A65CA-33A3-7443-AB77-58F422390AB2}"/>
                </a:ext>
              </a:extLst>
            </p:cNvPr>
            <p:cNvSpPr>
              <a:spLocks noChangeShapeType="1"/>
            </p:cNvSpPr>
            <p:nvPr/>
          </p:nvSpPr>
          <p:spPr bwMode="auto">
            <a:xfrm>
              <a:off x="743" y="-20"/>
              <a:ext cx="720" cy="100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grpSp>
      <p:sp>
        <p:nvSpPr>
          <p:cNvPr id="32" name="TextBox 31">
            <a:extLst>
              <a:ext uri="{FF2B5EF4-FFF2-40B4-BE49-F238E27FC236}">
                <a16:creationId xmlns:a16="http://schemas.microsoft.com/office/drawing/2014/main" id="{44C5D577-1D63-CA46-988C-053B3F3FE316}"/>
              </a:ext>
            </a:extLst>
          </p:cNvPr>
          <p:cNvSpPr txBox="1"/>
          <p:nvPr/>
        </p:nvSpPr>
        <p:spPr>
          <a:xfrm>
            <a:off x="195942" y="228600"/>
            <a:ext cx="11740243" cy="954107"/>
          </a:xfrm>
          <a:prstGeom prst="rect">
            <a:avLst/>
          </a:prstGeom>
          <a:noFill/>
        </p:spPr>
        <p:txBody>
          <a:bodyPr wrap="square" rtlCol="0">
            <a:spAutoFit/>
          </a:bodyPr>
          <a:lstStyle/>
          <a:p>
            <a:r>
              <a:rPr lang="en-VN" sz="2800" b="1" dirty="0">
                <a:solidFill>
                  <a:srgbClr val="FF0000"/>
                </a:solidFill>
                <a:latin typeface="Times New Roman" panose="02020603050405020304" pitchFamily="18" charset="0"/>
                <a:cs typeface="Times New Roman" panose="02020603050405020304" pitchFamily="18" charset="0"/>
              </a:rPr>
              <a:t>    Như vậy, dựa vào hình thức cấu tạo và đặc điểm ý nghĩa, có thể chia phép liệt kê thành những loại nào? </a:t>
            </a:r>
          </a:p>
        </p:txBody>
      </p:sp>
    </p:spTree>
    <p:extLst>
      <p:ext uri="{BB962C8B-B14F-4D97-AF65-F5344CB8AC3E}">
        <p14:creationId xmlns:p14="http://schemas.microsoft.com/office/powerpoint/2010/main" val="4009990691"/>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416"/>
                                        </p:tgtEl>
                                        <p:attrNameLst>
                                          <p:attrName>style.visibility</p:attrName>
                                        </p:attrNameLst>
                                      </p:cBhvr>
                                      <p:to>
                                        <p:strVal val="visible"/>
                                      </p:to>
                                    </p:set>
                                    <p:animEffect transition="in" filter="dissolve">
                                      <p:cBhvr>
                                        <p:cTn id="17" dur="500"/>
                                        <p:tgtEl>
                                          <p:spTgt spid="174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423"/>
                                        </p:tgtEl>
                                        <p:attrNameLst>
                                          <p:attrName>style.visibility</p:attrName>
                                        </p:attrNameLst>
                                      </p:cBhvr>
                                      <p:to>
                                        <p:strVal val="visible"/>
                                      </p:to>
                                    </p:set>
                                    <p:animEffect transition="in" filter="checkerboard(across)">
                                      <p:cBhvr>
                                        <p:cTn id="22" dur="500"/>
                                        <p:tgtEl>
                                          <p:spTgt spid="174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417"/>
                                        </p:tgtEl>
                                        <p:attrNameLst>
                                          <p:attrName>style.visibility</p:attrName>
                                        </p:attrNameLst>
                                      </p:cBhvr>
                                      <p:to>
                                        <p:strVal val="visible"/>
                                      </p:to>
                                    </p:set>
                                    <p:animEffect transition="in" filter="dissolve">
                                      <p:cBhvr>
                                        <p:cTn id="27" dur="500"/>
                                        <p:tgtEl>
                                          <p:spTgt spid="1741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418"/>
                                        </p:tgtEl>
                                        <p:attrNameLst>
                                          <p:attrName>style.visibility</p:attrName>
                                        </p:attrNameLst>
                                      </p:cBhvr>
                                      <p:to>
                                        <p:strVal val="visible"/>
                                      </p:to>
                                    </p:set>
                                    <p:animEffect transition="in" filter="checkerboard(across)">
                                      <p:cBhvr>
                                        <p:cTn id="32" dur="500"/>
                                        <p:tgtEl>
                                          <p:spTgt spid="1741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7424"/>
                                        </p:tgtEl>
                                        <p:attrNameLst>
                                          <p:attrName>style.visibility</p:attrName>
                                        </p:attrNameLst>
                                      </p:cBhvr>
                                      <p:to>
                                        <p:strVal val="visible"/>
                                      </p:to>
                                    </p:set>
                                    <p:animEffect transition="in" filter="checkerboard(across)">
                                      <p:cBhvr>
                                        <p:cTn id="37" dur="500"/>
                                        <p:tgtEl>
                                          <p:spTgt spid="1742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7419"/>
                                        </p:tgtEl>
                                        <p:attrNameLst>
                                          <p:attrName>style.visibility</p:attrName>
                                        </p:attrNameLst>
                                      </p:cBhvr>
                                      <p:to>
                                        <p:strVal val="visible"/>
                                      </p:to>
                                    </p:set>
                                    <p:animEffect transition="in" filter="checkerboard(across)">
                                      <p:cBhvr>
                                        <p:cTn id="42" dur="500"/>
                                        <p:tgtEl>
                                          <p:spTgt spid="1741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7420"/>
                                        </p:tgtEl>
                                        <p:attrNameLst>
                                          <p:attrName>style.visibility</p:attrName>
                                        </p:attrNameLst>
                                      </p:cBhvr>
                                      <p:to>
                                        <p:strVal val="visible"/>
                                      </p:to>
                                    </p:set>
                                    <p:animEffect transition="in" filter="dissolve">
                                      <p:cBhvr>
                                        <p:cTn id="47" dur="500"/>
                                        <p:tgtEl>
                                          <p:spTgt spid="1742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7425"/>
                                        </p:tgtEl>
                                        <p:attrNameLst>
                                          <p:attrName>style.visibility</p:attrName>
                                        </p:attrNameLst>
                                      </p:cBhvr>
                                      <p:to>
                                        <p:strVal val="visible"/>
                                      </p:to>
                                    </p:set>
                                    <p:animEffect transition="in" filter="dissolve">
                                      <p:cBhvr>
                                        <p:cTn id="52" dur="500"/>
                                        <p:tgtEl>
                                          <p:spTgt spid="17425"/>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7421"/>
                                        </p:tgtEl>
                                        <p:attrNameLst>
                                          <p:attrName>style.visibility</p:attrName>
                                        </p:attrNameLst>
                                      </p:cBhvr>
                                      <p:to>
                                        <p:strVal val="visible"/>
                                      </p:to>
                                    </p:set>
                                    <p:animEffect transition="in" filter="dissolve">
                                      <p:cBhvr>
                                        <p:cTn id="57" dur="500"/>
                                        <p:tgtEl>
                                          <p:spTgt spid="1742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7422"/>
                                        </p:tgtEl>
                                        <p:attrNameLst>
                                          <p:attrName>style.visibility</p:attrName>
                                        </p:attrNameLst>
                                      </p:cBhvr>
                                      <p:to>
                                        <p:strVal val="visible"/>
                                      </p:to>
                                    </p:set>
                                    <p:animEffect transition="in" filter="dissolve">
                                      <p:cBhvr>
                                        <p:cTn id="62" dur="500"/>
                                        <p:tgtEl>
                                          <p:spTgt spid="17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P spid="17417" grpId="0" animBg="1"/>
      <p:bldP spid="17418" grpId="0" animBg="1"/>
      <p:bldP spid="32" grpId="0"/>
      <p:bldP spid="3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WordArt 4">
            <a:extLst>
              <a:ext uri="{FF2B5EF4-FFF2-40B4-BE49-F238E27FC236}">
                <a16:creationId xmlns:a16="http://schemas.microsoft.com/office/drawing/2014/main" id="{F2736113-DA10-CF40-8538-B48494D38CEC}"/>
              </a:ext>
            </a:extLst>
          </p:cNvPr>
          <p:cNvSpPr>
            <a:spLocks noChangeArrowheads="1" noChangeShapeType="1" noTextEdit="1"/>
          </p:cNvSpPr>
          <p:nvPr/>
        </p:nvSpPr>
        <p:spPr bwMode="auto">
          <a:xfrm>
            <a:off x="3810000" y="1600200"/>
            <a:ext cx="4495800" cy="2133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algn="ctr"/>
            <a:r>
              <a:rPr lang="vi-VN" sz="3600" kern="10" dirty="0">
                <a:gradFill rotWithShape="0">
                  <a:gsLst>
                    <a:gs pos="0">
                      <a:srgbClr val="FFFF00"/>
                    </a:gs>
                    <a:gs pos="100000">
                      <a:srgbClr val="FF9933"/>
                    </a:gs>
                  </a:gsLst>
                  <a:path path="rect">
                    <a:fillToRect l="50000" t="50000" r="50000" b="50000"/>
                  </a:path>
                </a:gradFill>
                <a:effectLst>
                  <a:outerShdw dist="107763" dir="13500000" algn="ctr" rotWithShape="0">
                    <a:srgbClr val="C0C0C0">
                      <a:alpha val="50000"/>
                    </a:srgbClr>
                  </a:outerShdw>
                </a:effectLst>
                <a:latin typeface="Times New Roman" panose="02020603050405020304" pitchFamily="18" charset="0"/>
                <a:cs typeface="Times New Roman" panose="02020603050405020304" pitchFamily="18" charset="0"/>
              </a:rPr>
              <a:t>Trò chơi</a:t>
            </a:r>
            <a:endParaRPr lang="en-VN" sz="3600" kern="10" dirty="0">
              <a:gradFill rotWithShape="0">
                <a:gsLst>
                  <a:gs pos="0">
                    <a:srgbClr val="FFFF00"/>
                  </a:gs>
                  <a:gs pos="100000">
                    <a:srgbClr val="FF9933"/>
                  </a:gs>
                </a:gsLst>
                <a:path path="rect">
                  <a:fillToRect l="50000" t="50000" r="50000" b="50000"/>
                </a:path>
              </a:gradFill>
              <a:effectLst>
                <a:outerShdw dist="107763" dir="13500000" algn="ctr" rotWithShape="0">
                  <a:srgbClr val="C0C0C0">
                    <a:alpha val="50000"/>
                  </a:srgbClr>
                </a:outerShdw>
              </a:effectLst>
              <a:latin typeface="Times New Roman" panose="02020603050405020304" pitchFamily="18" charset="0"/>
              <a:cs typeface="Times New Roman" panose="02020603050405020304" pitchFamily="18" charset="0"/>
            </a:endParaRPr>
          </a:p>
        </p:txBody>
      </p:sp>
      <p:sp>
        <p:nvSpPr>
          <p:cNvPr id="6149" name="WordArt 5">
            <a:extLst>
              <a:ext uri="{FF2B5EF4-FFF2-40B4-BE49-F238E27FC236}">
                <a16:creationId xmlns:a16="http://schemas.microsoft.com/office/drawing/2014/main" id="{EF729C89-83EA-7547-8B43-616E447630A1}"/>
              </a:ext>
            </a:extLst>
          </p:cNvPr>
          <p:cNvSpPr>
            <a:spLocks noChangeArrowheads="1" noChangeShapeType="1" noTextEdit="1"/>
          </p:cNvSpPr>
          <p:nvPr/>
        </p:nvSpPr>
        <p:spPr bwMode="auto">
          <a:xfrm>
            <a:off x="3276600" y="3170238"/>
            <a:ext cx="5562600" cy="1325562"/>
          </a:xfrm>
          <a:prstGeom prst="rect">
            <a:avLst/>
          </a:prstGeom>
        </p:spPr>
        <p:txBody>
          <a:bodyPr wrap="none" fromWordArt="1">
            <a:prstTxWarp prst="textPlain">
              <a:avLst>
                <a:gd name="adj" fmla="val 50000"/>
              </a:avLst>
            </a:prstTxWarp>
          </a:bodyPr>
          <a:lstStyle/>
          <a:p>
            <a:pPr algn="ctr"/>
            <a:r>
              <a:rPr lang="en-US" sz="3600"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Hái</a:t>
            </a: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táo</a:t>
            </a:r>
            <a:endParaRPr lang="en-VN"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068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8" presetClass="emph" presetSubtype="0" fill="hold" nodeType="afterEffect">
                                  <p:stCondLst>
                                    <p:cond delay="0"/>
                                  </p:stCondLst>
                                  <p:childTnLst>
                                    <p:animRot by="43200000">
                                      <p:cBhvr>
                                        <p:cTn id="11" dur="2000" fill="hold"/>
                                        <p:tgtEl>
                                          <p:spTgt spid="6148"/>
                                        </p:tgtEl>
                                        <p:attrNameLst>
                                          <p:attrName>r</p:attrName>
                                        </p:attrNameLst>
                                      </p:cBhvr>
                                    </p:animRot>
                                  </p:childTnLst>
                                </p:cTn>
                              </p:par>
                            </p:childTnLst>
                          </p:cTn>
                        </p:par>
                        <p:par>
                          <p:cTn id="12" fill="hold" nodeType="afterGroup">
                            <p:stCondLst>
                              <p:cond delay="2500"/>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6149"/>
                                        </p:tgtEl>
                                        <p:attrNameLst>
                                          <p:attrName>style.visibility</p:attrName>
                                        </p:attrNameLst>
                                      </p:cBhvr>
                                      <p:to>
                                        <p:strVal val="visible"/>
                                      </p:to>
                                    </p:set>
                                    <p:anim calcmode="lin" valueType="num">
                                      <p:cBhvr>
                                        <p:cTn id="15" dur="1000" fill="hold"/>
                                        <p:tgtEl>
                                          <p:spTgt spid="6149"/>
                                        </p:tgtEl>
                                        <p:attrNameLst>
                                          <p:attrName>ppt_w</p:attrName>
                                        </p:attrNameLst>
                                      </p:cBhvr>
                                      <p:tavLst>
                                        <p:tav tm="0">
                                          <p:val>
                                            <p:fltVal val="0"/>
                                          </p:val>
                                        </p:tav>
                                        <p:tav tm="100000">
                                          <p:val>
                                            <p:strVal val="#ppt_w"/>
                                          </p:val>
                                        </p:tav>
                                      </p:tavLst>
                                    </p:anim>
                                    <p:anim calcmode="lin" valueType="num">
                                      <p:cBhvr>
                                        <p:cTn id="16" dur="1000" fill="hold"/>
                                        <p:tgtEl>
                                          <p:spTgt spid="6149"/>
                                        </p:tgtEl>
                                        <p:attrNameLst>
                                          <p:attrName>ppt_h</p:attrName>
                                        </p:attrNameLst>
                                      </p:cBhvr>
                                      <p:tavLst>
                                        <p:tav tm="0">
                                          <p:val>
                                            <p:fltVal val="0"/>
                                          </p:val>
                                        </p:tav>
                                        <p:tav tm="100000">
                                          <p:val>
                                            <p:strVal val="#ppt_h"/>
                                          </p:val>
                                        </p:tav>
                                      </p:tavLst>
                                    </p:anim>
                                    <p:anim calcmode="lin" valueType="num">
                                      <p:cBhvr>
                                        <p:cTn id="17" dur="1000" fill="hold"/>
                                        <p:tgtEl>
                                          <p:spTgt spid="6149"/>
                                        </p:tgtEl>
                                        <p:attrNameLst>
                                          <p:attrName>style.rotation</p:attrName>
                                        </p:attrNameLst>
                                      </p:cBhvr>
                                      <p:tavLst>
                                        <p:tav tm="0">
                                          <p:val>
                                            <p:fltVal val="90"/>
                                          </p:val>
                                        </p:tav>
                                        <p:tav tm="100000">
                                          <p:val>
                                            <p:fltVal val="0"/>
                                          </p:val>
                                        </p:tav>
                                      </p:tavLst>
                                    </p:anim>
                                    <p:animEffect transition="in" filter="fade">
                                      <p:cBhvr>
                                        <p:cTn id="18"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4114" y="188644"/>
            <a:ext cx="8539843" cy="1323439"/>
          </a:xfrm>
          <a:prstGeom prst="rect">
            <a:avLst/>
          </a:prstGeom>
          <a:noFill/>
        </p:spPr>
        <p:txBody>
          <a:bodyPr wrap="square" lIns="91440" tIns="45720" rIns="91440" bIns="45720">
            <a:spAutoFit/>
          </a:bodyPr>
          <a:lstStyle/>
          <a:p>
            <a:pPr algn="ct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Hướng dẫn trò chơi </a:t>
            </a:r>
          </a:p>
          <a:p>
            <a:pPr algn="ct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Hái táo</a:t>
            </a:r>
          </a:p>
        </p:txBody>
      </p:sp>
      <p:sp>
        <p:nvSpPr>
          <p:cNvPr id="5" name="TextBox 4"/>
          <p:cNvSpPr txBox="1"/>
          <p:nvPr/>
        </p:nvSpPr>
        <p:spPr>
          <a:xfrm>
            <a:off x="489856" y="1520713"/>
            <a:ext cx="11348357" cy="3785652"/>
          </a:xfrm>
          <a:prstGeom prst="rect">
            <a:avLst/>
          </a:prstGeom>
          <a:noFill/>
        </p:spPr>
        <p:txBody>
          <a:bodyPr wrap="square" rtlCol="0">
            <a:spAutoFit/>
          </a:bodyPr>
          <a:lstStyle/>
          <a:p>
            <a:r>
              <a:rPr lang="en-US" sz="4000" dirty="0">
                <a:solidFill>
                  <a:schemeClr val="accent1"/>
                </a:solidFill>
                <a:latin typeface="Times New Roman" pitchFamily="18" charset="0"/>
                <a:cs typeface="Times New Roman" pitchFamily="18" charset="0"/>
              </a:rPr>
              <a:t>1. Chia </a:t>
            </a:r>
            <a:r>
              <a:rPr lang="en-US" sz="4000" dirty="0" err="1">
                <a:solidFill>
                  <a:schemeClr val="accent1"/>
                </a:solidFill>
                <a:latin typeface="Times New Roman" pitchFamily="18" charset="0"/>
                <a:cs typeface="Times New Roman" pitchFamily="18" charset="0"/>
              </a:rPr>
              <a:t>làm</a:t>
            </a:r>
            <a:r>
              <a:rPr lang="en-US" sz="4000" dirty="0">
                <a:solidFill>
                  <a:schemeClr val="accent1"/>
                </a:solidFill>
                <a:latin typeface="Times New Roman" pitchFamily="18" charset="0"/>
                <a:cs typeface="Times New Roman" pitchFamily="18" charset="0"/>
              </a:rPr>
              <a:t> 2 </a:t>
            </a:r>
            <a:r>
              <a:rPr lang="en-US" sz="4000" dirty="0" err="1">
                <a:solidFill>
                  <a:schemeClr val="accent1"/>
                </a:solidFill>
                <a:latin typeface="Times New Roman" pitchFamily="18" charset="0"/>
                <a:cs typeface="Times New Roman" pitchFamily="18" charset="0"/>
              </a:rPr>
              <a:t>đội</a:t>
            </a:r>
            <a:r>
              <a:rPr lang="en-US" sz="4000" dirty="0">
                <a:solidFill>
                  <a:schemeClr val="accent1"/>
                </a:solidFill>
                <a:latin typeface="Times New Roman" pitchFamily="18" charset="0"/>
                <a:cs typeface="Times New Roman" pitchFamily="18" charset="0"/>
              </a:rPr>
              <a:t> ( </a:t>
            </a:r>
            <a:r>
              <a:rPr lang="en-US" sz="4000" dirty="0" err="1">
                <a:solidFill>
                  <a:schemeClr val="accent1"/>
                </a:solidFill>
                <a:latin typeface="Times New Roman" pitchFamily="18" charset="0"/>
                <a:cs typeface="Times New Roman" pitchFamily="18" charset="0"/>
              </a:rPr>
              <a:t>Đội</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Xanh</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và</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đội</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Đỏ</a:t>
            </a:r>
            <a:r>
              <a:rPr lang="en-US" sz="4000" dirty="0">
                <a:solidFill>
                  <a:schemeClr val="accent1"/>
                </a:solidFill>
                <a:latin typeface="Times New Roman" pitchFamily="18" charset="0"/>
                <a:cs typeface="Times New Roman" pitchFamily="18" charset="0"/>
              </a:rPr>
              <a:t>)</a:t>
            </a:r>
            <a:endParaRPr lang="en-US" sz="4000" dirty="0">
              <a:solidFill>
                <a:srgbClr val="0070C0"/>
              </a:solidFill>
              <a:latin typeface="Times New Roman" pitchFamily="18" charset="0"/>
              <a:cs typeface="Times New Roman" pitchFamily="18" charset="0"/>
            </a:endParaRPr>
          </a:p>
          <a:p>
            <a:r>
              <a:rPr lang="en-US" sz="4000" dirty="0">
                <a:solidFill>
                  <a:srgbClr val="0070C0"/>
                </a:solidFill>
                <a:latin typeface="Times New Roman" pitchFamily="18" charset="0"/>
                <a:cs typeface="Times New Roman" pitchFamily="18" charset="0"/>
              </a:rPr>
              <a:t>2. Để hái được táo các đội phải trả lời các câu hỏi </a:t>
            </a:r>
            <a:r>
              <a:rPr lang="en-US" sz="4000" dirty="0" err="1">
                <a:solidFill>
                  <a:srgbClr val="0070C0"/>
                </a:solidFill>
                <a:latin typeface="Times New Roman" pitchFamily="18" charset="0"/>
                <a:cs typeface="Times New Roman" pitchFamily="18" charset="0"/>
              </a:rPr>
              <a:t>chìa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khóa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trong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thời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gian</a:t>
            </a:r>
            <a:r>
              <a:rPr lang="en-US" sz="4000" dirty="0">
                <a:solidFill>
                  <a:srgbClr val="0070C0"/>
                </a:solidFill>
                <a:latin typeface="Times New Roman" pitchFamily="18" charset="0"/>
                <a:cs typeface="Times New Roman" pitchFamily="18" charset="0"/>
              </a:rPr>
              <a:t> 5 </a:t>
            </a:r>
            <a:r>
              <a:rPr lang="en-US" sz="4000" dirty="0" err="1">
                <a:solidFill>
                  <a:srgbClr val="0070C0"/>
                </a:solidFill>
                <a:latin typeface="Times New Roman" pitchFamily="18" charset="0"/>
                <a:cs typeface="Times New Roman" pitchFamily="18" charset="0"/>
              </a:rPr>
              <a:t>giây</a:t>
            </a:r>
            <a:r>
              <a:rPr lang="en-US" sz="4000" dirty="0">
                <a:solidFill>
                  <a:srgbClr val="0070C0"/>
                </a:solidFill>
                <a:latin typeface="Times New Roman" pitchFamily="18" charset="0"/>
                <a:cs typeface="Times New Roman" pitchFamily="18" charset="0"/>
              </a:rPr>
              <a:t>. </a:t>
            </a:r>
          </a:p>
          <a:p>
            <a:r>
              <a:rPr lang="en-US" sz="4000" dirty="0">
                <a:solidFill>
                  <a:srgbClr val="0070C0"/>
                </a:solidFill>
                <a:latin typeface="Times New Roman" pitchFamily="18" charset="0"/>
                <a:cs typeface="Times New Roman" pitchFamily="18" charset="0"/>
              </a:rPr>
              <a:t>3. Nếu đội nào không trả lời được sẽ nhường cho đội </a:t>
            </a:r>
            <a:r>
              <a:rPr lang="en-US" sz="4000" dirty="0" err="1">
                <a:solidFill>
                  <a:srgbClr val="0070C0"/>
                </a:solidFill>
                <a:latin typeface="Times New Roman" pitchFamily="18" charset="0"/>
                <a:cs typeface="Times New Roman" pitchFamily="18" charset="0"/>
              </a:rPr>
              <a:t>kia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Đội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kia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trả</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lời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đúng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sẽ</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được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tính</a:t>
            </a:r>
            <a:r>
              <a:rPr lang="en-US" sz="4000" dirty="0">
                <a:solidFill>
                  <a:srgbClr val="0070C0"/>
                </a:solidFill>
                <a:latin typeface="Times New Roman" pitchFamily="18" charset="0"/>
                <a:cs typeface="Times New Roman" pitchFamily="18" charset="0"/>
              </a:rPr>
              <a:t> 1 </a:t>
            </a:r>
            <a:r>
              <a:rPr lang="en-US" sz="4000" dirty="0" err="1">
                <a:solidFill>
                  <a:srgbClr val="0070C0"/>
                </a:solidFill>
                <a:latin typeface="Times New Roman" pitchFamily="18" charset="0"/>
                <a:cs typeface="Times New Roman" pitchFamily="18" charset="0"/>
              </a:rPr>
              <a:t>quả</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táo</a:t>
            </a:r>
            <a:r>
              <a:rPr lang="en-US" sz="4000" dirty="0">
                <a:solidFill>
                  <a:srgbClr val="0070C0"/>
                </a:solidFill>
                <a:latin typeface="Times New Roman" pitchFamily="18" charset="0"/>
                <a:cs typeface="Times New Roman" pitchFamily="18" charset="0"/>
              </a:rPr>
              <a:t>.</a:t>
            </a:r>
          </a:p>
          <a:p>
            <a:r>
              <a:rPr lang="en-US" sz="4000" dirty="0">
                <a:solidFill>
                  <a:srgbClr val="0070C0"/>
                </a:solidFill>
                <a:latin typeface="Times New Roman" pitchFamily="18" charset="0"/>
                <a:cs typeface="Times New Roman" pitchFamily="18" charset="0"/>
              </a:rPr>
              <a:t>4. Đội nào hái được nhiều táo hơn đội đó chiến thắng.</a:t>
            </a:r>
            <a:endParaRPr lang="vi-VN" sz="4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17417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4CCD3EA-9183-F14B-9B4E-C4333DF0E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057400"/>
            <a:ext cx="47244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44F2ED62-90E7-0D4D-86E9-4ED69B5E7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1849" y="2025559"/>
            <a:ext cx="45720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CE170FF-7525-3540-B066-614C9674EC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95300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16">
            <a:extLst>
              <a:ext uri="{FF2B5EF4-FFF2-40B4-BE49-F238E27FC236}">
                <a16:creationId xmlns:a16="http://schemas.microsoft.com/office/drawing/2014/main" id="{7B3FEC61-B5D8-B647-9A7B-8405A63FF20C}"/>
              </a:ext>
            </a:extLst>
          </p:cNvPr>
          <p:cNvSpPr>
            <a:spLocks/>
          </p:cNvSpPr>
          <p:nvPr/>
        </p:nvSpPr>
        <p:spPr bwMode="auto">
          <a:xfrm>
            <a:off x="624411" y="57150"/>
            <a:ext cx="11247977" cy="2133600"/>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FF0000"/>
              </a:gs>
              <a:gs pos="100000">
                <a:srgbClr val="FFFFFF"/>
              </a:gs>
            </a:gsLst>
            <a:lin ang="2700000" scaled="1"/>
          </a:gradFill>
          <a:ln w="25400" algn="ctr">
            <a:solidFill>
              <a:srgbClr val="89A4A7"/>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VN" sz="2800" dirty="0" err="1">
                <a:latin typeface="Times New Roman" panose="02020603050405020304" pitchFamily="18" charset="0"/>
                <a:cs typeface="Times New Roman" panose="02020603050405020304" pitchFamily="18" charset="0"/>
              </a:rPr>
              <a:t>Xét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về</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ý</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nghĩa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này</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kiểu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nào</a:t>
            </a:r>
            <a:r>
              <a:rPr lang="en-US" altLang="en-VN" sz="2800" dirty="0">
                <a:latin typeface="Times New Roman" panose="02020603050405020304" pitchFamily="18" charset="0"/>
                <a:cs typeface="Times New Roman" panose="02020603050405020304" pitchFamily="18" charset="0"/>
              </a:rPr>
              <a:t>? </a:t>
            </a:r>
          </a:p>
          <a:p>
            <a:pPr algn="ctr"/>
            <a:r>
              <a:rPr lang="en-US" altLang="en-VN" sz="2800" dirty="0" err="1">
                <a:latin typeface="Times New Roman" panose="02020603050405020304" pitchFamily="18" charset="0"/>
                <a:cs typeface="Times New Roman" panose="02020603050405020304" pitchFamily="18" charset="0"/>
              </a:rPr>
              <a:t>Thằng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bé</a:t>
            </a:r>
            <a:r>
              <a:rPr lang="en-US" altLang="en-VN" sz="2800" dirty="0">
                <a:latin typeface="Times New Roman" panose="02020603050405020304" pitchFamily="18" charset="0"/>
                <a:cs typeface="Times New Roman" panose="02020603050405020304" pitchFamily="18" charset="0"/>
              </a:rPr>
              <a:t> con </a:t>
            </a:r>
            <a:r>
              <a:rPr lang="en-US" altLang="en-VN" sz="2800" dirty="0" err="1">
                <a:latin typeface="Times New Roman" panose="02020603050405020304" pitchFamily="18" charset="0"/>
                <a:cs typeface="Times New Roman" panose="02020603050405020304" pitchFamily="18" charset="0"/>
              </a:rPr>
              <a:t>anh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Chuẩn</a:t>
            </a:r>
            <a:r>
              <a:rPr lang="en-US" altLang="en-VN" sz="2800" dirty="0">
                <a:latin typeface="Times New Roman" panose="02020603050405020304" pitchFamily="18" charset="0"/>
                <a:cs typeface="Times New Roman" panose="02020603050405020304" pitchFamily="18" charset="0"/>
              </a:rPr>
              <a:t> </a:t>
            </a:r>
            <a:r>
              <a:rPr lang="en-US" altLang="en-VN" sz="2800" b="1" i="1" dirty="0">
                <a:latin typeface="Times New Roman" panose="02020603050405020304" pitchFamily="18" charset="0"/>
                <a:cs typeface="Times New Roman" panose="02020603050405020304" pitchFamily="18" charset="0"/>
              </a:rPr>
              <a:t>ho </a:t>
            </a:r>
            <a:r>
              <a:rPr lang="en-US" altLang="en-VN" sz="2800" b="1" i="1" dirty="0" err="1">
                <a:latin typeface="Times New Roman" panose="02020603050405020304" pitchFamily="18" charset="0"/>
                <a:cs typeface="Times New Roman" panose="02020603050405020304" pitchFamily="18" charset="0"/>
              </a:rPr>
              <a:t>rũ</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rượi</a:t>
            </a:r>
            <a:r>
              <a:rPr lang="en-US" altLang="en-VN" sz="2800" b="1" i="1" dirty="0">
                <a:latin typeface="Times New Roman" panose="02020603050405020304" pitchFamily="18" charset="0"/>
                <a:cs typeface="Times New Roman" panose="02020603050405020304" pitchFamily="18" charset="0"/>
              </a:rPr>
              <a:t>, ho </a:t>
            </a:r>
            <a:r>
              <a:rPr lang="en-US" altLang="en-VN" sz="2800" b="1" i="1" dirty="0" err="1">
                <a:latin typeface="Times New Roman" panose="02020603050405020304" pitchFamily="18" charset="0"/>
                <a:cs typeface="Times New Roman" panose="02020603050405020304" pitchFamily="18" charset="0"/>
              </a:rPr>
              <a:t>như</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xé</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phổi</a:t>
            </a:r>
            <a:r>
              <a:rPr lang="en-US" altLang="en-VN" sz="2800" b="1" i="1" dirty="0">
                <a:latin typeface="Times New Roman" panose="02020603050405020304" pitchFamily="18" charset="0"/>
                <a:cs typeface="Times New Roman" panose="02020603050405020304" pitchFamily="18" charset="0"/>
              </a:rPr>
              <a:t>, ho </a:t>
            </a:r>
            <a:r>
              <a:rPr lang="en-US" altLang="en-VN" sz="2800" b="1" i="1" dirty="0" err="1">
                <a:latin typeface="Times New Roman" panose="02020603050405020304" pitchFamily="18" charset="0"/>
                <a:cs typeface="Times New Roman" panose="02020603050405020304" pitchFamily="18" charset="0"/>
              </a:rPr>
              <a:t>không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còn</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khóc</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được</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nữa</a:t>
            </a:r>
            <a:r>
              <a:rPr lang="en-US" altLang="en-VN" sz="2800" b="1" i="1" dirty="0">
                <a:latin typeface="Times New Roman" panose="02020603050405020304" pitchFamily="18" charset="0"/>
                <a:cs typeface="Times New Roman" panose="02020603050405020304" pitchFamily="18" charset="0"/>
              </a:rPr>
              <a:t>.</a:t>
            </a:r>
          </a:p>
        </p:txBody>
      </p:sp>
      <p:pic>
        <p:nvPicPr>
          <p:cNvPr id="3091" name="Picture 19">
            <a:extLst>
              <a:ext uri="{FF2B5EF4-FFF2-40B4-BE49-F238E27FC236}">
                <a16:creationId xmlns:a16="http://schemas.microsoft.com/office/drawing/2014/main" id="{C899DC9F-E7AD-C348-894E-2733DD398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733800"/>
            <a:ext cx="7239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F3FDA393-C5E4-7C48-9363-39659BFA61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2949" y="2838963"/>
            <a:ext cx="7239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a:extLst>
              <a:ext uri="{FF2B5EF4-FFF2-40B4-BE49-F238E27FC236}">
                <a16:creationId xmlns:a16="http://schemas.microsoft.com/office/drawing/2014/main" id="{08AF8CB2-0E9F-BD4F-AC4C-C7ADD73D0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276600"/>
            <a:ext cx="7239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721AA0D2-A816-C745-AF3E-852233B25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343400"/>
            <a:ext cx="7239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a:extLst>
              <a:ext uri="{FF2B5EF4-FFF2-40B4-BE49-F238E27FC236}">
                <a16:creationId xmlns:a16="http://schemas.microsoft.com/office/drawing/2014/main" id="{D9360C25-58E3-D046-81BC-22728C5658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4648200"/>
            <a:ext cx="7239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09D56DA2-1001-064D-93E8-84F8F7FA02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657600"/>
            <a:ext cx="7239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a:extLst>
              <a:ext uri="{FF2B5EF4-FFF2-40B4-BE49-F238E27FC236}">
                <a16:creationId xmlns:a16="http://schemas.microsoft.com/office/drawing/2014/main" id="{4A4CE2D9-6C65-D14B-BA47-7FFD41387D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2895600"/>
            <a:ext cx="7239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a:extLst>
              <a:ext uri="{FF2B5EF4-FFF2-40B4-BE49-F238E27FC236}">
                <a16:creationId xmlns:a16="http://schemas.microsoft.com/office/drawing/2014/main" id="{4CDDC705-7678-B440-A18C-0B9E93F90C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2600" y="3657600"/>
            <a:ext cx="7239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a:extLst>
              <a:ext uri="{FF2B5EF4-FFF2-40B4-BE49-F238E27FC236}">
                <a16:creationId xmlns:a16="http://schemas.microsoft.com/office/drawing/2014/main" id="{ADC1DC60-DE46-3C45-8693-FFEE785AC2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200" y="5105400"/>
            <a:ext cx="7239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a:extLst>
              <a:ext uri="{FF2B5EF4-FFF2-40B4-BE49-F238E27FC236}">
                <a16:creationId xmlns:a16="http://schemas.microsoft.com/office/drawing/2014/main" id="{951AC0D5-74E5-5449-8110-30F49232BB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607695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6">
            <a:extLst>
              <a:ext uri="{FF2B5EF4-FFF2-40B4-BE49-F238E27FC236}">
                <a16:creationId xmlns:a16="http://schemas.microsoft.com/office/drawing/2014/main" id="{EFF83654-FA0F-1E41-A3A1-59CD80FC00F8}"/>
              </a:ext>
            </a:extLst>
          </p:cNvPr>
          <p:cNvSpPr>
            <a:spLocks/>
          </p:cNvSpPr>
          <p:nvPr/>
        </p:nvSpPr>
        <p:spPr bwMode="auto">
          <a:xfrm>
            <a:off x="345621" y="90488"/>
            <a:ext cx="11576957" cy="2133600"/>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FF0000"/>
              </a:gs>
              <a:gs pos="100000">
                <a:srgbClr val="FFFFFF"/>
              </a:gs>
            </a:gsLst>
            <a:lin ang="2700000" scaled="1"/>
          </a:gradFill>
          <a:ln w="25400" algn="ctr">
            <a:solidFill>
              <a:srgbClr val="89A4A7"/>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Xét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về</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ý</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nghĩa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này</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kiểu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nào</a:t>
            </a:r>
            <a:r>
              <a:rPr lang="en-US" altLang="en-VN" sz="2800" dirty="0">
                <a:latin typeface="Times New Roman" panose="02020603050405020304" pitchFamily="18" charset="0"/>
                <a:cs typeface="Times New Roman" panose="02020603050405020304" pitchFamily="18" charset="0"/>
              </a:rPr>
              <a:t>? </a:t>
            </a:r>
          </a:p>
          <a:p>
            <a:pPr algn="ctr"/>
            <a:r>
              <a:rPr lang="en-US" altLang="en-VN" sz="2800" dirty="0" err="1">
                <a:latin typeface="Times New Roman" panose="02020603050405020304" pitchFamily="18" charset="0"/>
                <a:cs typeface="Times New Roman" panose="02020603050405020304" pitchFamily="18" charset="0"/>
              </a:rPr>
              <a:t>Hắn</a:t>
            </a:r>
            <a:r>
              <a:rPr lang="en-US" altLang="en-VN" sz="2800"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đọc</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ngẫm</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nghĩ</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tìm</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tòi</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nhận</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xét</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và</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suy</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tưởng</a:t>
            </a:r>
            <a:r>
              <a:rPr lang="en-US" altLang="en-VN" sz="2800" b="1"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không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biết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chán</a:t>
            </a:r>
            <a:r>
              <a:rPr lang="en-US" altLang="en-VN" sz="2800" dirty="0">
                <a:latin typeface="Times New Roman" panose="02020603050405020304" pitchFamily="18" charset="0"/>
                <a:cs typeface="Times New Roman" panose="02020603050405020304" pitchFamily="18" charset="0"/>
              </a:rPr>
              <a:t>. </a:t>
            </a:r>
          </a:p>
        </p:txBody>
      </p:sp>
      <p:pic>
        <p:nvPicPr>
          <p:cNvPr id="3103" name="Picture 31">
            <a:extLst>
              <a:ext uri="{FF2B5EF4-FFF2-40B4-BE49-F238E27FC236}">
                <a16:creationId xmlns:a16="http://schemas.microsoft.com/office/drawing/2014/main" id="{58CE3539-4DBC-0A47-B8C8-2DCDBBE72A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607695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16">
            <a:extLst>
              <a:ext uri="{FF2B5EF4-FFF2-40B4-BE49-F238E27FC236}">
                <a16:creationId xmlns:a16="http://schemas.microsoft.com/office/drawing/2014/main" id="{014E3FE6-7640-934A-BE39-C8E846C00697}"/>
              </a:ext>
            </a:extLst>
          </p:cNvPr>
          <p:cNvSpPr>
            <a:spLocks/>
          </p:cNvSpPr>
          <p:nvPr/>
        </p:nvSpPr>
        <p:spPr bwMode="auto">
          <a:xfrm>
            <a:off x="578587" y="382695"/>
            <a:ext cx="11467851" cy="2133600"/>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FF0000"/>
              </a:gs>
              <a:gs pos="100000">
                <a:srgbClr val="FFFFFF"/>
              </a:gs>
            </a:gsLst>
            <a:lin ang="2700000" scaled="1"/>
          </a:gradFill>
          <a:ln w="25400" algn="ctr">
            <a:solidFill>
              <a:srgbClr val="89A4A7"/>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VN" sz="2800" dirty="0" err="1">
                <a:latin typeface="Times New Roman" panose="02020603050405020304" pitchFamily="18" charset="0"/>
                <a:cs typeface="Times New Roman" panose="02020603050405020304" pitchFamily="18" charset="0"/>
              </a:rPr>
              <a:t>Xét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về</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cấu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tạo</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này</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kiểu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nào</a:t>
            </a:r>
            <a:r>
              <a:rPr lang="en-US" altLang="en-VN" sz="2800" dirty="0">
                <a:latin typeface="Times New Roman" panose="02020603050405020304" pitchFamily="18" charset="0"/>
                <a:cs typeface="Times New Roman" panose="02020603050405020304" pitchFamily="18" charset="0"/>
              </a:rPr>
              <a:t>?</a:t>
            </a:r>
          </a:p>
          <a:p>
            <a:pPr algn="ctr"/>
            <a:r>
              <a:rPr lang="en-US" altLang="en-VN" sz="2800" dirty="0" err="1">
                <a:latin typeface="Times New Roman" panose="02020603050405020304" pitchFamily="18" charset="0"/>
                <a:cs typeface="Times New Roman" panose="02020603050405020304" pitchFamily="18" charset="0"/>
              </a:rPr>
              <a:t>Nhân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dân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đã</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cho</a:t>
            </a:r>
            <a:r>
              <a:rPr lang="en-US" altLang="en-VN" sz="2800" dirty="0">
                <a:latin typeface="Times New Roman" panose="02020603050405020304" pitchFamily="18" charset="0"/>
                <a:cs typeface="Times New Roman" panose="02020603050405020304" pitchFamily="18" charset="0"/>
              </a:rPr>
              <a:t> ta </a:t>
            </a:r>
            <a:r>
              <a:rPr lang="en-US" altLang="en-VN" sz="2800" b="1" i="1" dirty="0" err="1">
                <a:latin typeface="Times New Roman" panose="02020603050405020304" pitchFamily="18" charset="0"/>
                <a:cs typeface="Times New Roman" panose="02020603050405020304" pitchFamily="18" charset="0"/>
              </a:rPr>
              <a:t>ý</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chí</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và</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nghị</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lực</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niềm</a:t>
            </a:r>
            <a:r>
              <a:rPr lang="en-US" altLang="en-VN" sz="2800" b="1" i="1" dirty="0">
                <a:latin typeface="Times New Roman" panose="02020603050405020304" pitchFamily="18" charset="0"/>
                <a:cs typeface="Times New Roman" panose="02020603050405020304" pitchFamily="18" charset="0"/>
              </a:rPr>
              <a:t> tin </a:t>
            </a:r>
            <a:r>
              <a:rPr lang="en-US" altLang="en-VN" sz="2800" b="1" i="1" dirty="0" err="1">
                <a:latin typeface="Times New Roman" panose="02020603050405020304" pitchFamily="18" charset="0"/>
                <a:cs typeface="Times New Roman" panose="02020603050405020304" pitchFamily="18" charset="0"/>
              </a:rPr>
              <a:t>và</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sức</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mạnh</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tình</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yêu</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và</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trí</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tuệ</a:t>
            </a:r>
            <a:r>
              <a:rPr lang="en-US" altLang="en-VN" sz="2800" b="1" i="1" dirty="0">
                <a:latin typeface="Times New Roman" panose="02020603050405020304" pitchFamily="18" charset="0"/>
                <a:cs typeface="Times New Roman" panose="02020603050405020304" pitchFamily="18" charset="0"/>
              </a:rPr>
              <a:t>. </a:t>
            </a:r>
          </a:p>
        </p:txBody>
      </p:sp>
      <p:pic>
        <p:nvPicPr>
          <p:cNvPr id="3105" name="Picture 33">
            <a:extLst>
              <a:ext uri="{FF2B5EF4-FFF2-40B4-BE49-F238E27FC236}">
                <a16:creationId xmlns:a16="http://schemas.microsoft.com/office/drawing/2014/main" id="{D9C6B15C-660F-6E49-9D55-976501D043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607695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16">
            <a:extLst>
              <a:ext uri="{FF2B5EF4-FFF2-40B4-BE49-F238E27FC236}">
                <a16:creationId xmlns:a16="http://schemas.microsoft.com/office/drawing/2014/main" id="{2ED41F1F-2946-554F-AB1D-1B4FFEC80AE2}"/>
              </a:ext>
            </a:extLst>
          </p:cNvPr>
          <p:cNvSpPr>
            <a:spLocks/>
          </p:cNvSpPr>
          <p:nvPr/>
        </p:nvSpPr>
        <p:spPr bwMode="auto">
          <a:xfrm>
            <a:off x="507523" y="497869"/>
            <a:ext cx="11492549" cy="2021896"/>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FF0000"/>
              </a:gs>
              <a:gs pos="100000">
                <a:srgbClr val="FFFFFF"/>
              </a:gs>
            </a:gsLst>
            <a:lin ang="2700000" scaled="1"/>
          </a:gradFill>
          <a:ln w="25400" algn="ctr">
            <a:solidFill>
              <a:srgbClr val="89A4A7"/>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VN" sz="2800" dirty="0">
              <a:latin typeface="Times New Roman" panose="02020603050405020304" pitchFamily="18" charset="0"/>
              <a:cs typeface="Times New Roman" panose="02020603050405020304" pitchFamily="18" charset="0"/>
            </a:endParaRPr>
          </a:p>
          <a:p>
            <a:pPr algn="ctr"/>
            <a:endParaRPr lang="en-US" altLang="en-VN" sz="2800" dirty="0">
              <a:latin typeface="Times New Roman" panose="02020603050405020304" pitchFamily="18" charset="0"/>
              <a:cs typeface="Times New Roman" panose="02020603050405020304" pitchFamily="18" charset="0"/>
            </a:endParaRPr>
          </a:p>
          <a:p>
            <a:pPr algn="ctr"/>
            <a:r>
              <a:rPr lang="en-US" altLang="en-VN" sz="2800" dirty="0" err="1">
                <a:latin typeface="Times New Roman" panose="02020603050405020304" pitchFamily="18" charset="0"/>
                <a:cs typeface="Times New Roman" panose="02020603050405020304" pitchFamily="18" charset="0"/>
              </a:rPr>
              <a:t>Xét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về</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ý</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nghĩa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này</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kiểu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nào</a:t>
            </a:r>
            <a:r>
              <a:rPr lang="en-US" altLang="en-VN" sz="2800" dirty="0">
                <a:latin typeface="Times New Roman" panose="02020603050405020304" pitchFamily="18" charset="0"/>
                <a:cs typeface="Times New Roman" panose="02020603050405020304" pitchFamily="18" charset="0"/>
              </a:rPr>
              <a:t>? </a:t>
            </a:r>
          </a:p>
          <a:p>
            <a:pPr algn="ctr"/>
            <a:r>
              <a:rPr lang="en-US" altLang="en-VN" sz="2800" dirty="0">
                <a:latin typeface="Times New Roman" panose="02020603050405020304" pitchFamily="18" charset="0"/>
                <a:cs typeface="Times New Roman" panose="02020603050405020304" pitchFamily="18" charset="0"/>
              </a:rPr>
              <a:t>Tre </a:t>
            </a:r>
            <a:r>
              <a:rPr lang="en-US" altLang="en-VN" sz="2800" b="1" i="1" dirty="0" err="1">
                <a:latin typeface="Times New Roman" panose="02020603050405020304" pitchFamily="18" charset="0"/>
                <a:cs typeface="Times New Roman" panose="02020603050405020304" pitchFamily="18" charset="0"/>
              </a:rPr>
              <a:t>giữ</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làng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giữ</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nước</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giữ</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mái</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nhà</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tranh</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giữ</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đồng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lúa</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chín</a:t>
            </a:r>
            <a:r>
              <a:rPr lang="en-US" altLang="en-VN" sz="2800" b="1" i="1" dirty="0">
                <a:latin typeface="Times New Roman" panose="02020603050405020304" pitchFamily="18" charset="0"/>
                <a:cs typeface="Times New Roman" panose="02020603050405020304" pitchFamily="18" charset="0"/>
              </a:rPr>
              <a:t>.</a:t>
            </a:r>
          </a:p>
          <a:p>
            <a:pPr algn="ctr"/>
            <a:endParaRPr lang="en-US" altLang="en-VN" sz="4000" dirty="0">
              <a:latin typeface="Times New Roman" panose="02020603050405020304" pitchFamily="18" charset="0"/>
              <a:cs typeface="Times New Roman" panose="02020603050405020304" pitchFamily="18" charset="0"/>
            </a:endParaRPr>
          </a:p>
        </p:txBody>
      </p:sp>
      <p:pic>
        <p:nvPicPr>
          <p:cNvPr id="3107" name="Picture 35">
            <a:extLst>
              <a:ext uri="{FF2B5EF4-FFF2-40B4-BE49-F238E27FC236}">
                <a16:creationId xmlns:a16="http://schemas.microsoft.com/office/drawing/2014/main" id="{F97AE215-900E-B342-B63D-28ABEA6508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2854" y="6052185"/>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16">
            <a:extLst>
              <a:ext uri="{FF2B5EF4-FFF2-40B4-BE49-F238E27FC236}">
                <a16:creationId xmlns:a16="http://schemas.microsoft.com/office/drawing/2014/main" id="{7A956AD6-2049-4A4C-BCAD-628F29CE7722}"/>
              </a:ext>
            </a:extLst>
          </p:cNvPr>
          <p:cNvSpPr>
            <a:spLocks/>
          </p:cNvSpPr>
          <p:nvPr/>
        </p:nvSpPr>
        <p:spPr bwMode="auto">
          <a:xfrm>
            <a:off x="558851" y="340629"/>
            <a:ext cx="11492549" cy="2133600"/>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FF0000"/>
              </a:gs>
              <a:gs pos="100000">
                <a:srgbClr val="FFFFFF"/>
              </a:gs>
            </a:gsLst>
            <a:lin ang="2700000" scaled="1"/>
          </a:gradFill>
          <a:ln w="25400" algn="ctr">
            <a:solidFill>
              <a:srgbClr val="89A4A7"/>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VN" sz="2800" dirty="0" err="1">
                <a:latin typeface="Times New Roman" panose="02020603050405020304" pitchFamily="18" charset="0"/>
                <a:cs typeface="Times New Roman" panose="02020603050405020304" pitchFamily="18" charset="0"/>
              </a:rPr>
              <a:t>Em</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hãy</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chỉ</a:t>
            </a:r>
            <a:r>
              <a:rPr lang="en-US" altLang="en-VN" sz="2800" dirty="0">
                <a:latin typeface="Times New Roman" panose="02020603050405020304" pitchFamily="18" charset="0"/>
                <a:cs typeface="Times New Roman" panose="02020603050405020304" pitchFamily="18" charset="0"/>
              </a:rPr>
              <a:t> ra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có</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trong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câu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dưới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đây</a:t>
            </a:r>
            <a:r>
              <a:rPr lang="en-US" altLang="en-VN" sz="2800" dirty="0">
                <a:latin typeface="Times New Roman" panose="02020603050405020304" pitchFamily="18" charset="0"/>
                <a:cs typeface="Times New Roman" panose="02020603050405020304" pitchFamily="18" charset="0"/>
              </a:rPr>
              <a:t>:</a:t>
            </a:r>
          </a:p>
          <a:p>
            <a:pPr algn="ctr"/>
            <a:r>
              <a:rPr lang="en-US" altLang="en-VN" sz="2800" b="1" dirty="0" err="1">
                <a:latin typeface="Times New Roman" panose="02020603050405020304" pitchFamily="18" charset="0"/>
                <a:cs typeface="Times New Roman" panose="02020603050405020304" pitchFamily="18" charset="0"/>
              </a:rPr>
              <a:t>Thời</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gian</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là</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tuần</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hoàn</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bốn</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mùa</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xuân</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hạ</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thu</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đông</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còn</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đời</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người</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thì</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sinh</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lão</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bệnh</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tử</a:t>
            </a:r>
            <a:r>
              <a:rPr lang="en-US" altLang="en-VN" sz="2800" b="1" dirty="0">
                <a:latin typeface="Times New Roman" panose="02020603050405020304" pitchFamily="18" charset="0"/>
                <a:cs typeface="Times New Roman" panose="02020603050405020304" pitchFamily="18" charset="0"/>
              </a:rPr>
              <a:t>. </a:t>
            </a:r>
          </a:p>
        </p:txBody>
      </p:sp>
      <p:pic>
        <p:nvPicPr>
          <p:cNvPr id="3110" name="Picture 38">
            <a:extLst>
              <a:ext uri="{FF2B5EF4-FFF2-40B4-BE49-F238E27FC236}">
                <a16:creationId xmlns:a16="http://schemas.microsoft.com/office/drawing/2014/main" id="{0AB66508-2567-124E-861E-2BA724F0DC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607695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16">
            <a:extLst>
              <a:ext uri="{FF2B5EF4-FFF2-40B4-BE49-F238E27FC236}">
                <a16:creationId xmlns:a16="http://schemas.microsoft.com/office/drawing/2014/main" id="{D559FBFD-1004-5742-BD26-A58AC650FC24}"/>
              </a:ext>
            </a:extLst>
          </p:cNvPr>
          <p:cNvSpPr>
            <a:spLocks/>
          </p:cNvSpPr>
          <p:nvPr/>
        </p:nvSpPr>
        <p:spPr bwMode="auto">
          <a:xfrm>
            <a:off x="33618" y="92813"/>
            <a:ext cx="12200961" cy="2133600"/>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00CC00"/>
              </a:gs>
              <a:gs pos="100000">
                <a:srgbClr val="FFFFFF"/>
              </a:gs>
            </a:gsLst>
            <a:lin ang="2700000" scaled="1"/>
          </a:gradFill>
          <a:ln w="25400" algn="ctr">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VN" sz="2800" dirty="0">
              <a:latin typeface="Times New Roman" panose="02020603050405020304" pitchFamily="18" charset="0"/>
              <a:cs typeface="Times New Roman" panose="02020603050405020304" pitchFamily="18" charset="0"/>
            </a:endParaRPr>
          </a:p>
          <a:p>
            <a:pPr algn="ctr"/>
            <a:r>
              <a:rPr lang="en-US" altLang="en-VN" sz="2800" dirty="0" err="1">
                <a:latin typeface="Times New Roman" panose="02020603050405020304" pitchFamily="18" charset="0"/>
                <a:cs typeface="Times New Roman" panose="02020603050405020304" pitchFamily="18" charset="0"/>
              </a:rPr>
              <a:t>Xét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về</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cấu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tạo</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sau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kiểu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nào</a:t>
            </a:r>
            <a:r>
              <a:rPr lang="en-US" altLang="en-VN" sz="2800" dirty="0">
                <a:latin typeface="Times New Roman" panose="02020603050405020304" pitchFamily="18" charset="0"/>
                <a:cs typeface="Times New Roman" panose="02020603050405020304" pitchFamily="18" charset="0"/>
              </a:rPr>
              <a:t>? </a:t>
            </a:r>
          </a:p>
          <a:p>
            <a:pPr algn="ctr"/>
            <a:r>
              <a:rPr lang="en-US" altLang="en-VN" sz="2800" dirty="0" err="1">
                <a:latin typeface="Times New Roman" panose="02020603050405020304" pitchFamily="18" charset="0"/>
                <a:cs typeface="Times New Roman" panose="02020603050405020304" pitchFamily="18" charset="0"/>
              </a:rPr>
              <a:t>Đất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đá</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rơi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vụn</a:t>
            </a:r>
            <a:r>
              <a:rPr lang="en-US" altLang="en-VN" sz="2800" dirty="0">
                <a:latin typeface="Times New Roman" panose="02020603050405020304" pitchFamily="18" charset="0"/>
                <a:cs typeface="Times New Roman" panose="02020603050405020304" pitchFamily="18" charset="0"/>
              </a:rPr>
              <a:t> ra, </a:t>
            </a:r>
            <a:r>
              <a:rPr lang="en-US" altLang="en-VN" sz="2800" b="1" i="1" dirty="0" err="1">
                <a:latin typeface="Times New Roman" panose="02020603050405020304" pitchFamily="18" charset="0"/>
                <a:cs typeface="Times New Roman" panose="02020603050405020304" pitchFamily="18" charset="0"/>
              </a:rPr>
              <a:t>càng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tơi</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vụn</a:t>
            </a:r>
            <a:r>
              <a:rPr lang="en-US" altLang="en-VN" sz="2800" b="1" i="1" dirty="0">
                <a:latin typeface="Times New Roman" panose="02020603050405020304" pitchFamily="18" charset="0"/>
                <a:cs typeface="Times New Roman" panose="02020603050405020304" pitchFamily="18" charset="0"/>
              </a:rPr>
              <a:t> ra, </a:t>
            </a:r>
            <a:r>
              <a:rPr lang="en-US" altLang="en-VN" sz="2800" b="1" i="1" dirty="0" err="1">
                <a:latin typeface="Times New Roman" panose="02020603050405020304" pitchFamily="18" charset="0"/>
                <a:cs typeface="Times New Roman" panose="02020603050405020304" pitchFamily="18" charset="0"/>
              </a:rPr>
              <a:t>càng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trơ</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trụi</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hơn</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càng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hoang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tàn</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hơn</a:t>
            </a:r>
            <a:r>
              <a:rPr lang="en-US" altLang="en-VN" sz="2800" b="1" i="1" dirty="0">
                <a:latin typeface="Times New Roman" panose="02020603050405020304" pitchFamily="18" charset="0"/>
                <a:cs typeface="Times New Roman" panose="02020603050405020304" pitchFamily="18" charset="0"/>
              </a:rPr>
              <a:t>. </a:t>
            </a:r>
          </a:p>
          <a:p>
            <a:pPr algn="ctr"/>
            <a:endParaRPr lang="en-US" altLang="en-VN" sz="4000" dirty="0">
              <a:latin typeface="Times New Roman" panose="02020603050405020304" pitchFamily="18" charset="0"/>
              <a:cs typeface="Times New Roman" panose="02020603050405020304" pitchFamily="18" charset="0"/>
            </a:endParaRPr>
          </a:p>
        </p:txBody>
      </p:sp>
      <p:pic>
        <p:nvPicPr>
          <p:cNvPr id="3112" name="Picture 40">
            <a:extLst>
              <a:ext uri="{FF2B5EF4-FFF2-40B4-BE49-F238E27FC236}">
                <a16:creationId xmlns:a16="http://schemas.microsoft.com/office/drawing/2014/main" id="{B6391786-8919-B24B-9239-D0E5D2208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607695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16">
            <a:extLst>
              <a:ext uri="{FF2B5EF4-FFF2-40B4-BE49-F238E27FC236}">
                <a16:creationId xmlns:a16="http://schemas.microsoft.com/office/drawing/2014/main" id="{9E920763-669A-ED4C-9B27-EEE3BE64EEBD}"/>
              </a:ext>
            </a:extLst>
          </p:cNvPr>
          <p:cNvSpPr>
            <a:spLocks/>
          </p:cNvSpPr>
          <p:nvPr/>
        </p:nvSpPr>
        <p:spPr bwMode="auto">
          <a:xfrm>
            <a:off x="158162" y="16560"/>
            <a:ext cx="11809806" cy="2628663"/>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00CC00"/>
              </a:gs>
              <a:gs pos="100000">
                <a:srgbClr val="FFFFFF"/>
              </a:gs>
            </a:gsLst>
            <a:lin ang="2700000" scaled="1"/>
          </a:gradFill>
          <a:ln w="25400" algn="ctr">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VN" sz="2800" dirty="0">
              <a:latin typeface="Times New Roman" panose="02020603050405020304" pitchFamily="18" charset="0"/>
              <a:cs typeface="Times New Roman" panose="02020603050405020304" pitchFamily="18" charset="0"/>
            </a:endParaRPr>
          </a:p>
          <a:p>
            <a:pPr algn="ctr"/>
            <a:r>
              <a:rPr lang="en-US" altLang="en-VN" sz="2800" b="1" dirty="0" err="1">
                <a:latin typeface="Times New Roman" panose="02020603050405020304" pitchFamily="18" charset="0"/>
                <a:cs typeface="Times New Roman" panose="02020603050405020304" pitchFamily="18" charset="0"/>
              </a:rPr>
              <a:t>Hãy</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tìm</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phép</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liệt</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kê</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trong</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câu</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căn</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sau</a:t>
            </a:r>
            <a:r>
              <a:rPr lang="en-US" altLang="en-VN" sz="2800" b="1"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Thường là chở chè vối và thỉnh thoảng cũng có những chuyến chở cánh kiến trắng, cánh kiến đỏ, sợi móc, da trâu sống, xương và sừng nai hươu, xương gấu,                 xương hổ. </a:t>
            </a:r>
          </a:p>
          <a:p>
            <a:pPr algn="ctr"/>
            <a:endParaRPr lang="en-US" altLang="en-VN" sz="4000" dirty="0">
              <a:latin typeface="Times New Roman" panose="02020603050405020304" pitchFamily="18" charset="0"/>
              <a:cs typeface="Times New Roman" panose="02020603050405020304" pitchFamily="18" charset="0"/>
            </a:endParaRPr>
          </a:p>
        </p:txBody>
      </p:sp>
      <p:pic>
        <p:nvPicPr>
          <p:cNvPr id="3114" name="Picture 42">
            <a:extLst>
              <a:ext uri="{FF2B5EF4-FFF2-40B4-BE49-F238E27FC236}">
                <a16:creationId xmlns:a16="http://schemas.microsoft.com/office/drawing/2014/main" id="{03F05AE1-505F-B946-A58E-82E8E81E9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607695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8" name="Cloud 16">
            <a:extLst>
              <a:ext uri="{FF2B5EF4-FFF2-40B4-BE49-F238E27FC236}">
                <a16:creationId xmlns:a16="http://schemas.microsoft.com/office/drawing/2014/main" id="{9016CCEE-F4A5-9549-BE85-7EAF23189BFA}"/>
              </a:ext>
            </a:extLst>
          </p:cNvPr>
          <p:cNvSpPr>
            <a:spLocks/>
          </p:cNvSpPr>
          <p:nvPr/>
        </p:nvSpPr>
        <p:spPr bwMode="auto">
          <a:xfrm>
            <a:off x="281298" y="16329"/>
            <a:ext cx="11519806" cy="2441406"/>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00CC00"/>
              </a:gs>
              <a:gs pos="100000">
                <a:srgbClr val="FFFFFF"/>
              </a:gs>
            </a:gsLst>
            <a:lin ang="2700000" scaled="1"/>
          </a:gradFill>
          <a:ln w="25400" algn="ctr">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VN" sz="2800" dirty="0">
              <a:latin typeface="Times New Roman" panose="02020603050405020304" pitchFamily="18" charset="0"/>
              <a:cs typeface="Times New Roman" panose="02020603050405020304" pitchFamily="18" charset="0"/>
            </a:endParaRPr>
          </a:p>
          <a:p>
            <a:pPr algn="ctr"/>
            <a:endParaRPr lang="en-US" altLang="en-VN" sz="2800" dirty="0">
              <a:latin typeface="Times New Roman" panose="02020603050405020304" pitchFamily="18" charset="0"/>
              <a:cs typeface="Times New Roman" panose="02020603050405020304" pitchFamily="18" charset="0"/>
            </a:endParaRPr>
          </a:p>
          <a:p>
            <a:pPr algn="ctr"/>
            <a:r>
              <a:rPr lang="en-US" altLang="en-VN" sz="2800" b="1" dirty="0" err="1">
                <a:latin typeface="Times New Roman" panose="02020603050405020304" pitchFamily="18" charset="0"/>
                <a:cs typeface="Times New Roman" panose="02020603050405020304" pitchFamily="18" charset="0"/>
              </a:rPr>
              <a:t>Tìm</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phép</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liệt</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kê</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có</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trong</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câu</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dưới</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đây</a:t>
            </a:r>
            <a:r>
              <a:rPr lang="en-US" altLang="en-VN" sz="2800" b="1" dirty="0">
                <a:latin typeface="Times New Roman" panose="02020603050405020304" pitchFamily="18" charset="0"/>
                <a:cs typeface="Times New Roman" panose="02020603050405020304" pitchFamily="18" charset="0"/>
              </a:rPr>
              <a:t>:</a:t>
            </a:r>
          </a:p>
          <a:p>
            <a:pPr algn="ctr"/>
            <a:r>
              <a:rPr lang="en-US" altLang="en-VN" sz="2800" dirty="0" err="1">
                <a:latin typeface="Times New Roman" panose="02020603050405020304" pitchFamily="18" charset="0"/>
                <a:cs typeface="Times New Roman" panose="02020603050405020304" pitchFamily="18" charset="0"/>
              </a:rPr>
              <a:t>Chợ</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họp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giữa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phố</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vãn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từ</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lâu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Người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về</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hết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và</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tiếng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ồn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ào</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cũng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mất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Trên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đất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chỉ</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còn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rác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rưởi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vỏ</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bưởi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vỏ</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thị</a:t>
            </a:r>
            <a:r>
              <a:rPr lang="en-US" altLang="en-VN" sz="2800" dirty="0">
                <a:latin typeface="Times New Roman" panose="02020603050405020304" pitchFamily="18" charset="0"/>
                <a:cs typeface="Times New Roman" panose="02020603050405020304" pitchFamily="18" charset="0"/>
              </a:rPr>
              <a:t>, </a:t>
            </a:r>
          </a:p>
          <a:p>
            <a:pPr algn="ctr"/>
            <a:r>
              <a:rPr lang="en-US" altLang="en-VN" sz="2800" dirty="0" err="1">
                <a:latin typeface="Times New Roman" panose="02020603050405020304" pitchFamily="18" charset="0"/>
                <a:cs typeface="Times New Roman" panose="02020603050405020304" pitchFamily="18" charset="0"/>
              </a:rPr>
              <a:t>lá</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nhãn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và</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lá</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mía</a:t>
            </a:r>
            <a:r>
              <a:rPr lang="en-US" altLang="en-VN" sz="2800" dirty="0">
                <a:latin typeface="Times New Roman" panose="02020603050405020304" pitchFamily="18" charset="0"/>
                <a:cs typeface="Times New Roman" panose="02020603050405020304" pitchFamily="18" charset="0"/>
              </a:rPr>
              <a:t>.</a:t>
            </a:r>
          </a:p>
          <a:p>
            <a:pPr algn="ctr"/>
            <a:endParaRPr lang="en-US" altLang="en-VN" sz="4000" dirty="0">
              <a:latin typeface="Times New Roman" panose="02020603050405020304" pitchFamily="18" charset="0"/>
              <a:cs typeface="Times New Roman" panose="02020603050405020304" pitchFamily="18" charset="0"/>
            </a:endParaRPr>
          </a:p>
        </p:txBody>
      </p:sp>
      <p:pic>
        <p:nvPicPr>
          <p:cNvPr id="3116" name="Picture 44">
            <a:extLst>
              <a:ext uri="{FF2B5EF4-FFF2-40B4-BE49-F238E27FC236}">
                <a16:creationId xmlns:a16="http://schemas.microsoft.com/office/drawing/2014/main" id="{2BF094FC-E474-2C45-971F-4FF7CD9C1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07695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9" name="Cloud 16">
            <a:extLst>
              <a:ext uri="{FF2B5EF4-FFF2-40B4-BE49-F238E27FC236}">
                <a16:creationId xmlns:a16="http://schemas.microsoft.com/office/drawing/2014/main" id="{1EC337F2-C802-3043-B740-C3762453CD43}"/>
              </a:ext>
            </a:extLst>
          </p:cNvPr>
          <p:cNvSpPr>
            <a:spLocks/>
          </p:cNvSpPr>
          <p:nvPr/>
        </p:nvSpPr>
        <p:spPr bwMode="auto">
          <a:xfrm>
            <a:off x="224032" y="62889"/>
            <a:ext cx="11463997" cy="2133600"/>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00CC00"/>
              </a:gs>
              <a:gs pos="100000">
                <a:srgbClr val="FFFFFF"/>
              </a:gs>
            </a:gsLst>
            <a:lin ang="2700000" scaled="1"/>
          </a:gradFill>
          <a:ln w="25400" algn="ctr">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VN" sz="2800" dirty="0">
              <a:latin typeface="Times New Roman" panose="02020603050405020304" pitchFamily="18" charset="0"/>
              <a:cs typeface="Times New Roman" panose="02020603050405020304" pitchFamily="18" charset="0"/>
            </a:endParaRPr>
          </a:p>
          <a:p>
            <a:pPr algn="ct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Xét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về</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cấu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tạo</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sau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kiểu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nào</a:t>
            </a:r>
            <a:r>
              <a:rPr lang="en-US" altLang="en-VN" sz="2800" dirty="0">
                <a:latin typeface="Times New Roman" panose="02020603050405020304" pitchFamily="18" charset="0"/>
                <a:cs typeface="Times New Roman" panose="02020603050405020304" pitchFamily="18" charset="0"/>
              </a:rPr>
              <a:t>? </a:t>
            </a:r>
          </a:p>
          <a:p>
            <a:pPr algn="ctr"/>
            <a:r>
              <a:rPr lang="en-US" altLang="en-VN" sz="2800"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Sống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chiến</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đấu</a:t>
            </a:r>
            <a:r>
              <a:rPr lang="en-US" altLang="en-VN" sz="2800" b="1" i="1" dirty="0">
                <a:latin typeface="Times New Roman" panose="02020603050405020304" pitchFamily="18" charset="0"/>
                <a:cs typeface="Times New Roman" panose="02020603050405020304" pitchFamily="18" charset="0"/>
              </a:rPr>
              <a:t>, lao </a:t>
            </a:r>
            <a:r>
              <a:rPr lang="en-US" altLang="en-VN" sz="2800" b="1" i="1" dirty="0" err="1">
                <a:latin typeface="Times New Roman" panose="02020603050405020304" pitchFamily="18" charset="0"/>
                <a:cs typeface="Times New Roman" panose="02020603050405020304" pitchFamily="18" charset="0"/>
              </a:rPr>
              <a:t>động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học</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tập</a:t>
            </a:r>
            <a:r>
              <a:rPr lang="en-US" altLang="en-VN" sz="2800" b="1" i="1"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theo</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tấm</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gương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Bác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Hồ</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vĩ</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đại</a:t>
            </a:r>
            <a:r>
              <a:rPr lang="en-US" altLang="en-VN" sz="4000" dirty="0">
                <a:latin typeface="Times New Roman" panose="02020603050405020304" pitchFamily="18" charset="0"/>
                <a:cs typeface="Times New Roman" panose="02020603050405020304" pitchFamily="18" charset="0"/>
              </a:rPr>
              <a:t>.  </a:t>
            </a:r>
          </a:p>
        </p:txBody>
      </p:sp>
      <p:pic>
        <p:nvPicPr>
          <p:cNvPr id="3118" name="Picture 46">
            <a:extLst>
              <a:ext uri="{FF2B5EF4-FFF2-40B4-BE49-F238E27FC236}">
                <a16:creationId xmlns:a16="http://schemas.microsoft.com/office/drawing/2014/main" id="{9190C724-D7B6-0441-BA0E-97C5B69873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9200" y="607695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16">
            <a:extLst>
              <a:ext uri="{FF2B5EF4-FFF2-40B4-BE49-F238E27FC236}">
                <a16:creationId xmlns:a16="http://schemas.microsoft.com/office/drawing/2014/main" id="{0B0C6D38-09D7-B948-BDF0-C00D40CD61B7}"/>
              </a:ext>
            </a:extLst>
          </p:cNvPr>
          <p:cNvSpPr>
            <a:spLocks/>
          </p:cNvSpPr>
          <p:nvPr/>
        </p:nvSpPr>
        <p:spPr bwMode="auto">
          <a:xfrm>
            <a:off x="313402" y="45019"/>
            <a:ext cx="11519806" cy="2258905"/>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00CC00"/>
              </a:gs>
              <a:gs pos="100000">
                <a:srgbClr val="FFFFFF"/>
              </a:gs>
            </a:gsLst>
            <a:lin ang="2700000" scaled="1"/>
          </a:gradFill>
          <a:ln w="25400" algn="ctr">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VN" sz="2800" dirty="0" err="1">
                <a:latin typeface="Times New Roman" panose="02020603050405020304" pitchFamily="18" charset="0"/>
                <a:cs typeface="Times New Roman" panose="02020603050405020304" pitchFamily="18" charset="0"/>
              </a:rPr>
              <a:t>Xét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về</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cấu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tạo</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sau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kiểu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nào</a:t>
            </a:r>
            <a:r>
              <a:rPr lang="en-US" altLang="en-VN" sz="2800" dirty="0">
                <a:latin typeface="Times New Roman" panose="02020603050405020304" pitchFamily="18" charset="0"/>
                <a:cs typeface="Times New Roman" panose="02020603050405020304" pitchFamily="18" charset="0"/>
              </a:rPr>
              <a:t>?</a:t>
            </a:r>
          </a:p>
          <a:p>
            <a:pPr algn="ctr"/>
            <a:r>
              <a:rPr lang="en-US" altLang="en-VN" sz="2800" dirty="0" err="1">
                <a:latin typeface="Times New Roman" panose="02020603050405020304" pitchFamily="18" charset="0"/>
                <a:cs typeface="Times New Roman" panose="02020603050405020304" pitchFamily="18" charset="0"/>
              </a:rPr>
              <a:t>Nhạc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công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dụng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các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ngón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đàn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trau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chuốt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như</a:t>
            </a:r>
            <a:r>
              <a:rPr lang="en-US" altLang="en-VN" sz="2800"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ngón</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nhấn</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mổ</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vỗ</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vả</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ngón</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bấm</a:t>
            </a:r>
            <a:r>
              <a:rPr lang="en-US" altLang="en-VN" sz="2800" b="1" i="1" dirty="0">
                <a:latin typeface="Times New Roman" panose="02020603050405020304" pitchFamily="18" charset="0"/>
                <a:cs typeface="Times New Roman" panose="02020603050405020304" pitchFamily="18" charset="0"/>
              </a:rPr>
              <a:t>, day, </a:t>
            </a:r>
            <a:r>
              <a:rPr lang="en-US" altLang="en-VN" sz="2800" b="1" i="1" dirty="0" err="1">
                <a:latin typeface="Times New Roman" panose="02020603050405020304" pitchFamily="18" charset="0"/>
                <a:cs typeface="Times New Roman" panose="02020603050405020304" pitchFamily="18" charset="0"/>
              </a:rPr>
              <a:t>chớp</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búng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ngón</a:t>
            </a:r>
            <a:r>
              <a:rPr lang="en-US" altLang="en-VN" sz="2800" b="1" i="1" dirty="0">
                <a:latin typeface="Times New Roman" panose="02020603050405020304" pitchFamily="18" charset="0"/>
                <a:cs typeface="Times New Roman" panose="02020603050405020304" pitchFamily="18" charset="0"/>
              </a:rPr>
              <a:t> phi, </a:t>
            </a:r>
            <a:r>
              <a:rPr lang="en-US" altLang="en-VN" sz="2800" b="1" i="1" dirty="0" err="1">
                <a:latin typeface="Times New Roman" panose="02020603050405020304" pitchFamily="18" charset="0"/>
                <a:cs typeface="Times New Roman" panose="02020603050405020304" pitchFamily="18" charset="0"/>
              </a:rPr>
              <a:t>ngón</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rãi</a:t>
            </a:r>
            <a:r>
              <a:rPr lang="en-US" altLang="en-VN" sz="2800" b="1" i="1" dirty="0">
                <a:latin typeface="Times New Roman" panose="02020603050405020304" pitchFamily="18" charset="0"/>
                <a:cs typeface="Times New Roman" panose="02020603050405020304" pitchFamily="18" charset="0"/>
              </a:rPr>
              <a:t>.</a:t>
            </a:r>
          </a:p>
        </p:txBody>
      </p:sp>
      <p:pic>
        <p:nvPicPr>
          <p:cNvPr id="3120" name="Picture 48">
            <a:extLst>
              <a:ext uri="{FF2B5EF4-FFF2-40B4-BE49-F238E27FC236}">
                <a16:creationId xmlns:a16="http://schemas.microsoft.com/office/drawing/2014/main" id="{45BC7583-E132-EA47-8B4F-8A634C54A7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00" y="6076950"/>
            <a:ext cx="723900" cy="781050"/>
          </a:xfrm>
          <a:prstGeom prst="rect">
            <a:avLst/>
          </a:prstGeom>
          <a:noFill/>
          <a:extLst>
            <a:ext uri="{909E8E84-426E-40DD-AFC4-6F175D3DCCD1}">
              <a14:hiddenFill xmlns:a14="http://schemas.microsoft.com/office/drawing/2010/main">
                <a:solidFill>
                  <a:srgbClr val="FFFFFF"/>
                </a:solidFill>
              </a14:hiddenFill>
            </a:ext>
          </a:extLst>
        </p:spPr>
      </p:pic>
      <p:sp>
        <p:nvSpPr>
          <p:cNvPr id="3122" name="Oval 50">
            <a:extLst>
              <a:ext uri="{FF2B5EF4-FFF2-40B4-BE49-F238E27FC236}">
                <a16:creationId xmlns:a16="http://schemas.microsoft.com/office/drawing/2014/main" id="{19126DA1-5AA8-ED48-A750-BAA0B3F1F3BA}"/>
              </a:ext>
            </a:extLst>
          </p:cNvPr>
          <p:cNvSpPr>
            <a:spLocks noChangeArrowheads="1"/>
          </p:cNvSpPr>
          <p:nvPr/>
        </p:nvSpPr>
        <p:spPr bwMode="auto">
          <a:xfrm>
            <a:off x="10646112" y="2209800"/>
            <a:ext cx="1219200" cy="1143000"/>
          </a:xfrm>
          <a:prstGeom prst="ellipse">
            <a:avLst/>
          </a:prstGeom>
          <a:gradFill rotWithShape="1">
            <a:gsLst>
              <a:gs pos="0">
                <a:schemeClr val="bg1"/>
              </a:gs>
              <a:gs pos="100000">
                <a:srgbClr val="B2B2B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VN" sz="4000">
                <a:solidFill>
                  <a:srgbClr val="FF0000"/>
                </a:solidFill>
              </a:rPr>
              <a:t>0</a:t>
            </a:r>
          </a:p>
        </p:txBody>
      </p:sp>
      <p:sp>
        <p:nvSpPr>
          <p:cNvPr id="3123" name="Oval 51">
            <a:extLst>
              <a:ext uri="{FF2B5EF4-FFF2-40B4-BE49-F238E27FC236}">
                <a16:creationId xmlns:a16="http://schemas.microsoft.com/office/drawing/2014/main" id="{79804423-6B43-C04B-B3FF-93F4BAF5F3D5}"/>
              </a:ext>
            </a:extLst>
          </p:cNvPr>
          <p:cNvSpPr>
            <a:spLocks noChangeArrowheads="1"/>
          </p:cNvSpPr>
          <p:nvPr/>
        </p:nvSpPr>
        <p:spPr bwMode="auto">
          <a:xfrm>
            <a:off x="10661058" y="2208891"/>
            <a:ext cx="1219200" cy="1143000"/>
          </a:xfrm>
          <a:prstGeom prst="ellipse">
            <a:avLst/>
          </a:prstGeom>
          <a:gradFill rotWithShape="1">
            <a:gsLst>
              <a:gs pos="0">
                <a:schemeClr val="bg1"/>
              </a:gs>
              <a:gs pos="100000">
                <a:srgbClr val="B2B2B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VN" sz="4000" dirty="0">
                <a:solidFill>
                  <a:srgbClr val="FF0000"/>
                </a:solidFill>
              </a:rPr>
              <a:t>1</a:t>
            </a:r>
          </a:p>
        </p:txBody>
      </p:sp>
      <p:sp>
        <p:nvSpPr>
          <p:cNvPr id="3124" name="Oval 52">
            <a:extLst>
              <a:ext uri="{FF2B5EF4-FFF2-40B4-BE49-F238E27FC236}">
                <a16:creationId xmlns:a16="http://schemas.microsoft.com/office/drawing/2014/main" id="{04F47B24-EBC5-6543-A63F-2FC792F3599D}"/>
              </a:ext>
            </a:extLst>
          </p:cNvPr>
          <p:cNvSpPr>
            <a:spLocks noChangeArrowheads="1"/>
          </p:cNvSpPr>
          <p:nvPr/>
        </p:nvSpPr>
        <p:spPr bwMode="auto">
          <a:xfrm>
            <a:off x="10646112" y="2219325"/>
            <a:ext cx="1219200" cy="1143000"/>
          </a:xfrm>
          <a:prstGeom prst="ellipse">
            <a:avLst/>
          </a:prstGeom>
          <a:gradFill rotWithShape="1">
            <a:gsLst>
              <a:gs pos="0">
                <a:schemeClr val="bg1"/>
              </a:gs>
              <a:gs pos="100000">
                <a:srgbClr val="B2B2B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VN" sz="4000">
                <a:solidFill>
                  <a:srgbClr val="FF0000"/>
                </a:solidFill>
              </a:rPr>
              <a:t>2</a:t>
            </a:r>
          </a:p>
        </p:txBody>
      </p:sp>
      <p:sp>
        <p:nvSpPr>
          <p:cNvPr id="3125" name="Oval 53">
            <a:extLst>
              <a:ext uri="{FF2B5EF4-FFF2-40B4-BE49-F238E27FC236}">
                <a16:creationId xmlns:a16="http://schemas.microsoft.com/office/drawing/2014/main" id="{D4D4E0C4-B180-F04F-9EC1-38ECD3023190}"/>
              </a:ext>
            </a:extLst>
          </p:cNvPr>
          <p:cNvSpPr>
            <a:spLocks noChangeArrowheads="1"/>
          </p:cNvSpPr>
          <p:nvPr/>
        </p:nvSpPr>
        <p:spPr bwMode="auto">
          <a:xfrm>
            <a:off x="10646112" y="2197613"/>
            <a:ext cx="1219200" cy="1143000"/>
          </a:xfrm>
          <a:prstGeom prst="ellipse">
            <a:avLst/>
          </a:prstGeom>
          <a:gradFill rotWithShape="1">
            <a:gsLst>
              <a:gs pos="0">
                <a:schemeClr val="bg1"/>
              </a:gs>
              <a:gs pos="100000">
                <a:srgbClr val="B2B2B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VN" sz="4000">
                <a:solidFill>
                  <a:srgbClr val="FF0000"/>
                </a:solidFill>
              </a:rPr>
              <a:t>3</a:t>
            </a:r>
          </a:p>
        </p:txBody>
      </p:sp>
      <p:sp>
        <p:nvSpPr>
          <p:cNvPr id="3126" name="Oval 54">
            <a:extLst>
              <a:ext uri="{FF2B5EF4-FFF2-40B4-BE49-F238E27FC236}">
                <a16:creationId xmlns:a16="http://schemas.microsoft.com/office/drawing/2014/main" id="{68DF3E15-1834-8644-A809-5DA5C0819830}"/>
              </a:ext>
            </a:extLst>
          </p:cNvPr>
          <p:cNvSpPr>
            <a:spLocks noChangeArrowheads="1"/>
          </p:cNvSpPr>
          <p:nvPr/>
        </p:nvSpPr>
        <p:spPr bwMode="auto">
          <a:xfrm>
            <a:off x="10659668" y="2195827"/>
            <a:ext cx="1219200" cy="1143000"/>
          </a:xfrm>
          <a:prstGeom prst="ellipse">
            <a:avLst/>
          </a:prstGeom>
          <a:gradFill rotWithShape="1">
            <a:gsLst>
              <a:gs pos="0">
                <a:schemeClr val="bg1"/>
              </a:gs>
              <a:gs pos="100000">
                <a:srgbClr val="B2B2B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VN" sz="4000" dirty="0">
                <a:solidFill>
                  <a:srgbClr val="FF0000"/>
                </a:solidFill>
              </a:rPr>
              <a:t>4</a:t>
            </a:r>
          </a:p>
        </p:txBody>
      </p:sp>
      <p:sp>
        <p:nvSpPr>
          <p:cNvPr id="3127" name="Oval 55">
            <a:extLst>
              <a:ext uri="{FF2B5EF4-FFF2-40B4-BE49-F238E27FC236}">
                <a16:creationId xmlns:a16="http://schemas.microsoft.com/office/drawing/2014/main" id="{5F08E24C-8EAC-B046-B9D1-A6287989A3FB}"/>
              </a:ext>
            </a:extLst>
          </p:cNvPr>
          <p:cNvSpPr>
            <a:spLocks noChangeArrowheads="1"/>
          </p:cNvSpPr>
          <p:nvPr/>
        </p:nvSpPr>
        <p:spPr bwMode="auto">
          <a:xfrm>
            <a:off x="10668000" y="2193880"/>
            <a:ext cx="1219200" cy="1143000"/>
          </a:xfrm>
          <a:prstGeom prst="ellipse">
            <a:avLst/>
          </a:prstGeom>
          <a:gradFill rotWithShape="1">
            <a:gsLst>
              <a:gs pos="0">
                <a:schemeClr val="bg1"/>
              </a:gs>
              <a:gs pos="100000">
                <a:srgbClr val="B2B2B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VN" sz="4000">
                <a:solidFill>
                  <a:srgbClr val="FF0000"/>
                </a:solidFill>
              </a:rPr>
              <a:t>5</a:t>
            </a:r>
          </a:p>
        </p:txBody>
      </p:sp>
      <p:sp>
        <p:nvSpPr>
          <p:cNvPr id="3128" name="Oval 56">
            <a:extLst>
              <a:ext uri="{FF2B5EF4-FFF2-40B4-BE49-F238E27FC236}">
                <a16:creationId xmlns:a16="http://schemas.microsoft.com/office/drawing/2014/main" id="{90FBC19E-1222-5143-A430-6ED71F14E14B}"/>
              </a:ext>
            </a:extLst>
          </p:cNvPr>
          <p:cNvSpPr>
            <a:spLocks noChangeArrowheads="1"/>
          </p:cNvSpPr>
          <p:nvPr/>
        </p:nvSpPr>
        <p:spPr bwMode="auto">
          <a:xfrm>
            <a:off x="10659959" y="2212428"/>
            <a:ext cx="1219200" cy="1143000"/>
          </a:xfrm>
          <a:prstGeom prst="ellipse">
            <a:avLst/>
          </a:prstGeom>
          <a:gradFill rotWithShape="1">
            <a:gsLst>
              <a:gs pos="0">
                <a:schemeClr val="bg1"/>
              </a:gs>
              <a:gs pos="100000">
                <a:srgbClr val="B2B2B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VN" sz="2000" dirty="0" err="1">
                <a:solidFill>
                  <a:srgbClr val="FF0000"/>
                </a:solidFill>
              </a:rPr>
              <a:t>Thời</a:t>
            </a:r>
            <a:r>
              <a:rPr lang="en-US" altLang="en-VN" sz="2000" dirty="0">
                <a:solidFill>
                  <a:srgbClr val="FF0000"/>
                </a:solidFill>
              </a:rPr>
              <a:t> </a:t>
            </a:r>
            <a:r>
              <a:rPr lang="en-US" altLang="en-VN" sz="2000" dirty="0" err="1">
                <a:solidFill>
                  <a:srgbClr val="FF0000"/>
                </a:solidFill>
              </a:rPr>
              <a:t>gian</a:t>
            </a:r>
            <a:endParaRPr lang="en-US" altLang="en-VN" sz="2000" dirty="0">
              <a:solidFill>
                <a:srgbClr val="FF0000"/>
              </a:solidFill>
            </a:endParaRPr>
          </a:p>
        </p:txBody>
      </p:sp>
      <p:sp>
        <p:nvSpPr>
          <p:cNvPr id="3135" name="AutoShape 63">
            <a:hlinkClick r:id="rId8" action="ppaction://hlinksldjump"/>
            <a:extLst>
              <a:ext uri="{FF2B5EF4-FFF2-40B4-BE49-F238E27FC236}">
                <a16:creationId xmlns:a16="http://schemas.microsoft.com/office/drawing/2014/main" id="{DA565CFB-DFF7-724B-AA83-3D9874AEAA62}"/>
              </a:ext>
            </a:extLst>
          </p:cNvPr>
          <p:cNvSpPr>
            <a:spLocks noChangeArrowheads="1"/>
          </p:cNvSpPr>
          <p:nvPr/>
        </p:nvSpPr>
        <p:spPr bwMode="auto">
          <a:xfrm>
            <a:off x="10058400" y="6172200"/>
            <a:ext cx="609600" cy="685800"/>
          </a:xfrm>
          <a:prstGeom prst="rightArrow">
            <a:avLst>
              <a:gd name="adj1" fmla="val 50000"/>
              <a:gd name="adj2" fmla="val 25000"/>
            </a:avLst>
          </a:prstGeom>
          <a:gradFill rotWithShape="1">
            <a:gsLst>
              <a:gs pos="0">
                <a:srgbClr val="FF9900"/>
              </a:gs>
              <a:gs pos="100000">
                <a:srgbClr val="00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VN"/>
          </a:p>
        </p:txBody>
      </p:sp>
      <p:sp>
        <p:nvSpPr>
          <p:cNvPr id="42" name="Cloud 16">
            <a:extLst>
              <a:ext uri="{FF2B5EF4-FFF2-40B4-BE49-F238E27FC236}">
                <a16:creationId xmlns:a16="http://schemas.microsoft.com/office/drawing/2014/main" id="{1AEF6CB9-E710-9D4B-A6F3-CFD3D666F67B}"/>
              </a:ext>
            </a:extLst>
          </p:cNvPr>
          <p:cNvSpPr>
            <a:spLocks/>
          </p:cNvSpPr>
          <p:nvPr/>
        </p:nvSpPr>
        <p:spPr bwMode="auto">
          <a:xfrm>
            <a:off x="48931" y="78590"/>
            <a:ext cx="11560738" cy="2133600"/>
          </a:xfrm>
          <a:custGeom>
            <a:avLst/>
            <a:gdLst>
              <a:gd name="T0" fmla="*/ 562899 w 43200"/>
              <a:gd name="T1" fmla="*/ 1662240 h 43200"/>
              <a:gd name="T2" fmla="*/ 259080 w 43200"/>
              <a:gd name="T3" fmla="*/ 1611630 h 43200"/>
              <a:gd name="T4" fmla="*/ 830975 w 43200"/>
              <a:gd name="T5" fmla="*/ 2216087 h 43200"/>
              <a:gd name="T6" fmla="*/ 698077 w 43200"/>
              <a:gd name="T7" fmla="*/ 2240280 h 43200"/>
              <a:gd name="T8" fmla="*/ 1976445 w 43200"/>
              <a:gd name="T9" fmla="*/ 2482215 h 43200"/>
              <a:gd name="T10" fmla="*/ 1896322 w 43200"/>
              <a:gd name="T11" fmla="*/ 2371725 h 43200"/>
              <a:gd name="T12" fmla="*/ 3457639 w 43200"/>
              <a:gd name="T13" fmla="*/ 2206689 h 43200"/>
              <a:gd name="T14" fmla="*/ 3425613 w 43200"/>
              <a:gd name="T15" fmla="*/ 2327910 h 43200"/>
              <a:gd name="T16" fmla="*/ 4093584 w 43200"/>
              <a:gd name="T17" fmla="*/ 1457579 h 43200"/>
              <a:gd name="T18" fmla="*/ 4483523 w 43200"/>
              <a:gd name="T19" fmla="*/ 1910715 h 43200"/>
              <a:gd name="T20" fmla="*/ 5013438 w 43200"/>
              <a:gd name="T21" fmla="*/ 974979 h 43200"/>
              <a:gd name="T22" fmla="*/ 4839758 w 43200"/>
              <a:gd name="T23" fmla="*/ 1144905 h 43200"/>
              <a:gd name="T24" fmla="*/ 4596751 w 43200"/>
              <a:gd name="T25" fmla="*/ 344551 h 43200"/>
              <a:gd name="T26" fmla="*/ 4605867 w 43200"/>
              <a:gd name="T27" fmla="*/ 424815 h 43200"/>
              <a:gd name="T28" fmla="*/ 3487745 w 43200"/>
              <a:gd name="T29" fmla="*/ 250952 h 43200"/>
              <a:gd name="T30" fmla="*/ 3576743 w 43200"/>
              <a:gd name="T31" fmla="*/ 148590 h 43200"/>
              <a:gd name="T32" fmla="*/ 2655690 w 43200"/>
              <a:gd name="T33" fmla="*/ 299720 h 43200"/>
              <a:gd name="T34" fmla="*/ 2698750 w 43200"/>
              <a:gd name="T35" fmla="*/ 211455 h 43200"/>
              <a:gd name="T36" fmla="*/ 1679222 w 43200"/>
              <a:gd name="T37" fmla="*/ 329692 h 43200"/>
              <a:gd name="T38" fmla="*/ 1835150 w 43200"/>
              <a:gd name="T39" fmla="*/ 415290 h 43200"/>
              <a:gd name="T40" fmla="*/ 495011 w 43200"/>
              <a:gd name="T41" fmla="*/ 1002602 h 43200"/>
              <a:gd name="T42" fmla="*/ 467783 w 43200"/>
              <a:gd name="T43" fmla="*/ 91249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00CC00"/>
              </a:gs>
              <a:gs pos="100000">
                <a:srgbClr val="FFFFFF"/>
              </a:gs>
            </a:gsLst>
            <a:lin ang="2700000" scaled="1"/>
          </a:gradFill>
          <a:ln w="25400" algn="ctr">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VN" sz="2800" dirty="0" err="1">
                <a:latin typeface="Times New Roman" panose="02020603050405020304" pitchFamily="18" charset="0"/>
                <a:cs typeface="Times New Roman" panose="02020603050405020304" pitchFamily="18" charset="0"/>
              </a:rPr>
              <a:t>Xét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về</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ý</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nghĩa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sau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kiểu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nào</a:t>
            </a:r>
            <a:r>
              <a:rPr lang="en-US" altLang="en-VN" sz="2800" dirty="0">
                <a:latin typeface="Times New Roman" panose="02020603050405020304" pitchFamily="18" charset="0"/>
                <a:cs typeface="Times New Roman" panose="02020603050405020304" pitchFamily="18" charset="0"/>
              </a:rPr>
              <a:t>?</a:t>
            </a:r>
          </a:p>
          <a:p>
            <a:pPr algn="ct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Những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cảnh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sử</a:t>
            </a:r>
            <a:r>
              <a:rPr lang="en-US" altLang="en-VN" sz="2800" dirty="0">
                <a:latin typeface="Times New Roman" panose="02020603050405020304" pitchFamily="18" charset="0"/>
                <a:cs typeface="Times New Roman" panose="02020603050405020304" pitchFamily="18" charset="0"/>
              </a:rPr>
              <a:t> sang, </a:t>
            </a:r>
            <a:r>
              <a:rPr lang="en-US" altLang="en-VN" sz="2800" dirty="0" err="1">
                <a:latin typeface="Times New Roman" panose="02020603050405020304" pitchFamily="18" charset="0"/>
                <a:cs typeface="Times New Roman" panose="02020603050405020304" pitchFamily="18" charset="0"/>
              </a:rPr>
              <a:t>tầm</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thường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giả</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dối</a:t>
            </a:r>
            <a:endParaRPr lang="en-US" altLang="en-VN" sz="2800" dirty="0">
              <a:latin typeface="Times New Roman" panose="02020603050405020304" pitchFamily="18" charset="0"/>
              <a:cs typeface="Times New Roman" panose="02020603050405020304" pitchFamily="18" charset="0"/>
            </a:endParaRPr>
          </a:p>
          <a:p>
            <a:pPr algn="ctr"/>
            <a:r>
              <a:rPr lang="en-US" altLang="en-VN" sz="2800" b="1" i="1" dirty="0" err="1">
                <a:latin typeface="Times New Roman" panose="02020603050405020304" pitchFamily="18" charset="0"/>
                <a:cs typeface="Times New Roman" panose="02020603050405020304" pitchFamily="18" charset="0"/>
              </a:rPr>
              <a:t>Hoa</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chăm</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cỏ</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sén</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lối</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phẳng</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cây</a:t>
            </a:r>
            <a:r>
              <a:rPr lang="en-US" altLang="en-VN" sz="2800" b="1" i="1" dirty="0">
                <a:latin typeface="Times New Roman" panose="02020603050405020304" pitchFamily="18" charset="0"/>
                <a:cs typeface="Times New Roman" panose="02020603050405020304" pitchFamily="18" charset="0"/>
              </a:rPr>
              <a:t> </a:t>
            </a:r>
            <a:r>
              <a:rPr lang="en-US" altLang="en-VN" sz="2800" b="1" i="1" dirty="0" err="1">
                <a:latin typeface="Times New Roman" panose="02020603050405020304" pitchFamily="18" charset="0"/>
                <a:cs typeface="Times New Roman" panose="02020603050405020304" pitchFamily="18" charset="0"/>
              </a:rPr>
              <a:t>trồng</a:t>
            </a:r>
            <a:r>
              <a:rPr lang="en-US" altLang="en-VN" sz="4000" b="1" i="1"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63EC5A72-A2B7-EE4D-9DB1-511308E67E4D}"/>
              </a:ext>
            </a:extLst>
          </p:cNvPr>
          <p:cNvSpPr txBox="1"/>
          <p:nvPr/>
        </p:nvSpPr>
        <p:spPr>
          <a:xfrm>
            <a:off x="3600994" y="3083867"/>
            <a:ext cx="290649" cy="461665"/>
          </a:xfrm>
          <a:prstGeom prst="rect">
            <a:avLst/>
          </a:prstGeom>
          <a:noFill/>
        </p:spPr>
        <p:txBody>
          <a:bodyPr wrap="square" rtlCol="0">
            <a:spAutoFit/>
          </a:bodyPr>
          <a:lstStyle/>
          <a:p>
            <a:r>
              <a:rPr lang="en-VN" sz="2400" dirty="0"/>
              <a:t>1</a:t>
            </a:r>
          </a:p>
        </p:txBody>
      </p:sp>
      <p:sp>
        <p:nvSpPr>
          <p:cNvPr id="45" name="TextBox 44">
            <a:extLst>
              <a:ext uri="{FF2B5EF4-FFF2-40B4-BE49-F238E27FC236}">
                <a16:creationId xmlns:a16="http://schemas.microsoft.com/office/drawing/2014/main" id="{3459D55C-6A66-2C45-BD3E-2441444FC728}"/>
              </a:ext>
            </a:extLst>
          </p:cNvPr>
          <p:cNvSpPr txBox="1"/>
          <p:nvPr/>
        </p:nvSpPr>
        <p:spPr>
          <a:xfrm>
            <a:off x="2985951" y="3987456"/>
            <a:ext cx="290649" cy="461665"/>
          </a:xfrm>
          <a:prstGeom prst="rect">
            <a:avLst/>
          </a:prstGeom>
          <a:noFill/>
        </p:spPr>
        <p:txBody>
          <a:bodyPr wrap="square" rtlCol="0">
            <a:spAutoFit/>
          </a:bodyPr>
          <a:lstStyle/>
          <a:p>
            <a:r>
              <a:rPr lang="en-VN" sz="2400" dirty="0"/>
              <a:t>2</a:t>
            </a:r>
          </a:p>
        </p:txBody>
      </p:sp>
      <p:sp>
        <p:nvSpPr>
          <p:cNvPr id="46" name="TextBox 45">
            <a:extLst>
              <a:ext uri="{FF2B5EF4-FFF2-40B4-BE49-F238E27FC236}">
                <a16:creationId xmlns:a16="http://schemas.microsoft.com/office/drawing/2014/main" id="{09DAC1A2-9311-B745-8CC8-8513AB64B9C2}"/>
              </a:ext>
            </a:extLst>
          </p:cNvPr>
          <p:cNvSpPr txBox="1"/>
          <p:nvPr/>
        </p:nvSpPr>
        <p:spPr>
          <a:xfrm>
            <a:off x="4636225" y="3511538"/>
            <a:ext cx="290649" cy="461665"/>
          </a:xfrm>
          <a:prstGeom prst="rect">
            <a:avLst/>
          </a:prstGeom>
          <a:noFill/>
        </p:spPr>
        <p:txBody>
          <a:bodyPr wrap="square" rtlCol="0">
            <a:spAutoFit/>
          </a:bodyPr>
          <a:lstStyle/>
          <a:p>
            <a:r>
              <a:rPr lang="en-VN" sz="2400" dirty="0"/>
              <a:t>3</a:t>
            </a:r>
          </a:p>
        </p:txBody>
      </p:sp>
      <p:sp>
        <p:nvSpPr>
          <p:cNvPr id="47" name="TextBox 46">
            <a:extLst>
              <a:ext uri="{FF2B5EF4-FFF2-40B4-BE49-F238E27FC236}">
                <a16:creationId xmlns:a16="http://schemas.microsoft.com/office/drawing/2014/main" id="{C6144E75-8662-C04F-8D9E-2FE2FD68102C}"/>
              </a:ext>
            </a:extLst>
          </p:cNvPr>
          <p:cNvSpPr txBox="1"/>
          <p:nvPr/>
        </p:nvSpPr>
        <p:spPr>
          <a:xfrm>
            <a:off x="2794362" y="5198417"/>
            <a:ext cx="290649" cy="461665"/>
          </a:xfrm>
          <a:prstGeom prst="rect">
            <a:avLst/>
          </a:prstGeom>
          <a:noFill/>
        </p:spPr>
        <p:txBody>
          <a:bodyPr wrap="square" rtlCol="0">
            <a:spAutoFit/>
          </a:bodyPr>
          <a:lstStyle/>
          <a:p>
            <a:r>
              <a:rPr lang="en-VN" sz="2400" dirty="0"/>
              <a:t>4</a:t>
            </a:r>
          </a:p>
        </p:txBody>
      </p:sp>
      <p:sp>
        <p:nvSpPr>
          <p:cNvPr id="48" name="TextBox 47">
            <a:extLst>
              <a:ext uri="{FF2B5EF4-FFF2-40B4-BE49-F238E27FC236}">
                <a16:creationId xmlns:a16="http://schemas.microsoft.com/office/drawing/2014/main" id="{A0B2BCA6-DA3F-764A-A31D-6951042AFE79}"/>
              </a:ext>
            </a:extLst>
          </p:cNvPr>
          <p:cNvSpPr txBox="1"/>
          <p:nvPr/>
        </p:nvSpPr>
        <p:spPr>
          <a:xfrm>
            <a:off x="5257800" y="4577060"/>
            <a:ext cx="290649" cy="461665"/>
          </a:xfrm>
          <a:prstGeom prst="rect">
            <a:avLst/>
          </a:prstGeom>
          <a:noFill/>
        </p:spPr>
        <p:txBody>
          <a:bodyPr wrap="square" rtlCol="0">
            <a:spAutoFit/>
          </a:bodyPr>
          <a:lstStyle/>
          <a:p>
            <a:r>
              <a:rPr lang="en-VN" sz="2400" dirty="0"/>
              <a:t>5</a:t>
            </a:r>
          </a:p>
        </p:txBody>
      </p:sp>
      <p:sp>
        <p:nvSpPr>
          <p:cNvPr id="49" name="TextBox 48">
            <a:extLst>
              <a:ext uri="{FF2B5EF4-FFF2-40B4-BE49-F238E27FC236}">
                <a16:creationId xmlns:a16="http://schemas.microsoft.com/office/drawing/2014/main" id="{2E62577E-833B-9740-9E15-4F07DBEC6F8D}"/>
              </a:ext>
            </a:extLst>
          </p:cNvPr>
          <p:cNvSpPr txBox="1"/>
          <p:nvPr/>
        </p:nvSpPr>
        <p:spPr>
          <a:xfrm>
            <a:off x="8077200" y="3136552"/>
            <a:ext cx="290649" cy="461665"/>
          </a:xfrm>
          <a:prstGeom prst="rect">
            <a:avLst/>
          </a:prstGeom>
          <a:noFill/>
        </p:spPr>
        <p:txBody>
          <a:bodyPr wrap="square" rtlCol="0">
            <a:spAutoFit/>
          </a:bodyPr>
          <a:lstStyle/>
          <a:p>
            <a:r>
              <a:rPr lang="en-VN" sz="2400" dirty="0"/>
              <a:t>1</a:t>
            </a:r>
          </a:p>
        </p:txBody>
      </p:sp>
      <p:sp>
        <p:nvSpPr>
          <p:cNvPr id="50" name="TextBox 49">
            <a:extLst>
              <a:ext uri="{FF2B5EF4-FFF2-40B4-BE49-F238E27FC236}">
                <a16:creationId xmlns:a16="http://schemas.microsoft.com/office/drawing/2014/main" id="{DC21394F-FA10-024A-83C9-5DD2F57DE2EB}"/>
              </a:ext>
            </a:extLst>
          </p:cNvPr>
          <p:cNvSpPr txBox="1"/>
          <p:nvPr/>
        </p:nvSpPr>
        <p:spPr>
          <a:xfrm>
            <a:off x="7253150" y="3842291"/>
            <a:ext cx="290649" cy="461665"/>
          </a:xfrm>
          <a:prstGeom prst="rect">
            <a:avLst/>
          </a:prstGeom>
          <a:noFill/>
        </p:spPr>
        <p:txBody>
          <a:bodyPr wrap="square" rtlCol="0">
            <a:spAutoFit/>
          </a:bodyPr>
          <a:lstStyle/>
          <a:p>
            <a:r>
              <a:rPr lang="en-VN" sz="2400" dirty="0"/>
              <a:t>2</a:t>
            </a:r>
          </a:p>
        </p:txBody>
      </p:sp>
      <p:sp>
        <p:nvSpPr>
          <p:cNvPr id="51" name="TextBox 50">
            <a:extLst>
              <a:ext uri="{FF2B5EF4-FFF2-40B4-BE49-F238E27FC236}">
                <a16:creationId xmlns:a16="http://schemas.microsoft.com/office/drawing/2014/main" id="{263D4B15-4161-3746-8A49-B722EEBDADAE}"/>
              </a:ext>
            </a:extLst>
          </p:cNvPr>
          <p:cNvSpPr txBox="1"/>
          <p:nvPr/>
        </p:nvSpPr>
        <p:spPr>
          <a:xfrm>
            <a:off x="9599023" y="3893492"/>
            <a:ext cx="290649" cy="461665"/>
          </a:xfrm>
          <a:prstGeom prst="rect">
            <a:avLst/>
          </a:prstGeom>
          <a:noFill/>
        </p:spPr>
        <p:txBody>
          <a:bodyPr wrap="square" rtlCol="0">
            <a:spAutoFit/>
          </a:bodyPr>
          <a:lstStyle/>
          <a:p>
            <a:r>
              <a:rPr lang="en-VN" sz="2400" dirty="0"/>
              <a:t>3</a:t>
            </a:r>
          </a:p>
        </p:txBody>
      </p:sp>
      <p:sp>
        <p:nvSpPr>
          <p:cNvPr id="52" name="TextBox 51">
            <a:extLst>
              <a:ext uri="{FF2B5EF4-FFF2-40B4-BE49-F238E27FC236}">
                <a16:creationId xmlns:a16="http://schemas.microsoft.com/office/drawing/2014/main" id="{5B3879DA-69B2-4044-A0E9-267D0BB81158}"/>
              </a:ext>
            </a:extLst>
          </p:cNvPr>
          <p:cNvSpPr txBox="1"/>
          <p:nvPr/>
        </p:nvSpPr>
        <p:spPr>
          <a:xfrm>
            <a:off x="7143750" y="4811390"/>
            <a:ext cx="290649" cy="461665"/>
          </a:xfrm>
          <a:prstGeom prst="rect">
            <a:avLst/>
          </a:prstGeom>
          <a:noFill/>
        </p:spPr>
        <p:txBody>
          <a:bodyPr wrap="square" rtlCol="0">
            <a:spAutoFit/>
          </a:bodyPr>
          <a:lstStyle/>
          <a:p>
            <a:r>
              <a:rPr lang="en-VN" sz="2400" dirty="0"/>
              <a:t>4</a:t>
            </a:r>
          </a:p>
        </p:txBody>
      </p:sp>
      <p:sp>
        <p:nvSpPr>
          <p:cNvPr id="53" name="TextBox 52">
            <a:extLst>
              <a:ext uri="{FF2B5EF4-FFF2-40B4-BE49-F238E27FC236}">
                <a16:creationId xmlns:a16="http://schemas.microsoft.com/office/drawing/2014/main" id="{899758AA-5292-7C48-8A5B-E7E0A1F8CC82}"/>
              </a:ext>
            </a:extLst>
          </p:cNvPr>
          <p:cNvSpPr txBox="1"/>
          <p:nvPr/>
        </p:nvSpPr>
        <p:spPr>
          <a:xfrm>
            <a:off x="9417775" y="5279178"/>
            <a:ext cx="290649" cy="461665"/>
          </a:xfrm>
          <a:prstGeom prst="rect">
            <a:avLst/>
          </a:prstGeom>
          <a:noFill/>
        </p:spPr>
        <p:txBody>
          <a:bodyPr wrap="square" rtlCol="0">
            <a:spAutoFit/>
          </a:bodyPr>
          <a:lstStyle/>
          <a:p>
            <a:r>
              <a:rPr lang="en-VN" sz="2400" dirty="0"/>
              <a:t>5</a:t>
            </a:r>
          </a:p>
        </p:txBody>
      </p:sp>
    </p:spTree>
    <p:extLst>
      <p:ext uri="{BB962C8B-B14F-4D97-AF65-F5344CB8AC3E}">
        <p14:creationId xmlns:p14="http://schemas.microsoft.com/office/powerpoint/2010/main" val="29622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linds(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78"/>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4" fill="hold" grpId="0" nodeType="clickEffect">
                                  <p:stCondLst>
                                    <p:cond delay="0"/>
                                  </p:stCondLst>
                                  <p:childTnLst>
                                    <p:anim calcmode="lin" valueType="num">
                                      <p:cBhvr additive="base">
                                        <p:cTn id="32" dur="500"/>
                                        <p:tgtEl>
                                          <p:spTgt spid="17"/>
                                        </p:tgtEl>
                                        <p:attrNameLst>
                                          <p:attrName>ppt_x</p:attrName>
                                        </p:attrNameLst>
                                      </p:cBhvr>
                                      <p:tavLst>
                                        <p:tav tm="0">
                                          <p:val>
                                            <p:strVal val="ppt_x"/>
                                          </p:val>
                                        </p:tav>
                                        <p:tav tm="100000">
                                          <p:val>
                                            <p:strVal val="ppt_x"/>
                                          </p:val>
                                        </p:tav>
                                      </p:tavLst>
                                    </p:anim>
                                    <p:anim calcmode="lin" valueType="num">
                                      <p:cBhvr additive="base">
                                        <p:cTn id="33" dur="500"/>
                                        <p:tgtEl>
                                          <p:spTgt spid="17"/>
                                        </p:tgtEl>
                                        <p:attrNameLst>
                                          <p:attrName>ppt_y</p:attrName>
                                        </p:attrNameLst>
                                      </p:cBhvr>
                                      <p:tavLst>
                                        <p:tav tm="0">
                                          <p:val>
                                            <p:strVal val="ppt_y"/>
                                          </p:val>
                                        </p:tav>
                                        <p:tav tm="100000">
                                          <p:val>
                                            <p:strVal val="1+ppt_h/2"/>
                                          </p:val>
                                        </p:tav>
                                      </p:tavLst>
                                    </p:anim>
                                    <p:set>
                                      <p:cBhvr>
                                        <p:cTn id="34" dur="1" fill="hold">
                                          <p:stCondLst>
                                            <p:cond delay="499"/>
                                          </p:stCondLst>
                                        </p:cTn>
                                        <p:tgtEl>
                                          <p:spTgt spid="17"/>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00625 0.0541 L -0.00625 0.16508 " pathEditMode="relative" rAng="0" ptsTypes="AA">
                                      <p:cBhvr>
                                        <p:cTn id="36" dur="2000" fill="hold"/>
                                        <p:tgtEl>
                                          <p:spTgt spid="3078"/>
                                        </p:tgtEl>
                                        <p:attrNameLst>
                                          <p:attrName>ppt_x</p:attrName>
                                          <p:attrName>ppt_y</p:attrName>
                                        </p:attrNameLst>
                                      </p:cBhvr>
                                      <p:rCtr x="0" y="5549"/>
                                    </p:animMotion>
                                  </p:childTnLst>
                                  <p:subTnLst>
                                    <p:audio>
                                      <p:cMediaNode>
                                        <p:cTn display="0" masterRel="sameClick">
                                          <p:stCondLst>
                                            <p:cond evt="begin" delay="0">
                                              <p:tn val="35"/>
                                            </p:cond>
                                          </p:stCondLst>
                                          <p:endCondLst>
                                            <p:cond evt="onStopAudio" delay="0">
                                              <p:tgtEl>
                                                <p:sldTgt/>
                                              </p:tgtEl>
                                            </p:cond>
                                          </p:endCondLst>
                                        </p:cTn>
                                        <p:tgtEl>
                                          <p:sndTgt r:embed="rId2" name="arrow.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nodeType="clickEffect">
                                  <p:stCondLst>
                                    <p:cond delay="0"/>
                                  </p:stCondLst>
                                  <p:childTnLst>
                                    <p:animEffect transition="out" filter="blinds(horizontal)">
                                      <p:cBhvr>
                                        <p:cTn id="40" dur="500"/>
                                        <p:tgtEl>
                                          <p:spTgt spid="3078"/>
                                        </p:tgtEl>
                                      </p:cBhvr>
                                    </p:animEffect>
                                    <p:set>
                                      <p:cBhvr>
                                        <p:cTn id="41" dur="1" fill="hold">
                                          <p:stCondLst>
                                            <p:cond delay="499"/>
                                          </p:stCondLst>
                                        </p:cTn>
                                        <p:tgtEl>
                                          <p:spTgt spid="3078"/>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3100"/>
                                        </p:tgtEl>
                                        <p:attrNameLst>
                                          <p:attrName>style.visibility</p:attrName>
                                        </p:attrNameLst>
                                      </p:cBhvr>
                                      <p:to>
                                        <p:strVal val="visible"/>
                                      </p:to>
                                    </p:set>
                                    <p:anim calcmode="lin" valueType="num">
                                      <p:cBhvr additive="base">
                                        <p:cTn id="44" dur="500" fill="hold"/>
                                        <p:tgtEl>
                                          <p:spTgt spid="3100"/>
                                        </p:tgtEl>
                                        <p:attrNameLst>
                                          <p:attrName>ppt_x</p:attrName>
                                        </p:attrNameLst>
                                      </p:cBhvr>
                                      <p:tavLst>
                                        <p:tav tm="0">
                                          <p:val>
                                            <p:strVal val="#ppt_x"/>
                                          </p:val>
                                        </p:tav>
                                        <p:tav tm="100000">
                                          <p:val>
                                            <p:strVal val="#ppt_x"/>
                                          </p:val>
                                        </p:tav>
                                      </p:tavLst>
                                    </p:anim>
                                    <p:anim calcmode="lin" valueType="num">
                                      <p:cBhvr additive="base">
                                        <p:cTn id="45" dur="500" fill="hold"/>
                                        <p:tgtEl>
                                          <p:spTgt spid="310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78"/>
                  </p:tgtEl>
                </p:cond>
              </p:nextCondLst>
            </p:seq>
            <p:seq concurrent="1" nextAc="seek">
              <p:cTn id="46" restart="whenNotActive" fill="hold" evtFilter="cancelBubble" nodeType="interactiveSeq">
                <p:stCondLst>
                  <p:cond evt="onClick" delay="0">
                    <p:tgtEl>
                      <p:spTgt spid="3091"/>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linds(horizontal)">
                                      <p:cBhvr>
                                        <p:cTn id="51" dur="5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xit" presetSubtype="10" fill="hold" nodeType="clickEffect">
                                  <p:stCondLst>
                                    <p:cond delay="0"/>
                                  </p:stCondLst>
                                  <p:childTnLst>
                                    <p:animEffect transition="out" filter="blinds(horizontal)">
                                      <p:cBhvr>
                                        <p:cTn id="55" dur="500"/>
                                        <p:tgtEl>
                                          <p:spTgt spid="2"/>
                                        </p:tgtEl>
                                      </p:cBhvr>
                                    </p:animEffect>
                                    <p:set>
                                      <p:cBhvr>
                                        <p:cTn id="56" dur="1" fill="hold">
                                          <p:stCondLst>
                                            <p:cond delay="499"/>
                                          </p:stCondLst>
                                        </p:cTn>
                                        <p:tgtEl>
                                          <p:spTgt spid="2"/>
                                        </p:tgtEl>
                                        <p:attrNameLst>
                                          <p:attrName>style.visibility</p:attrName>
                                        </p:attrNameLst>
                                      </p:cBhvr>
                                      <p:to>
                                        <p:strVal val="hidden"/>
                                      </p:to>
                                    </p:set>
                                  </p:childTnLst>
                                </p:cTn>
                              </p:par>
                              <p:par>
                                <p:cTn id="57" presetID="49" presetClass="path" presetSubtype="0" accel="50000" decel="50000" fill="hold" nodeType="withEffect">
                                  <p:stCondLst>
                                    <p:cond delay="0"/>
                                  </p:stCondLst>
                                  <p:childTnLst>
                                    <p:animMotion origin="layout" path="M 2.77556E-17 -3.64162E-6 L 0.04375 0.34266 " pathEditMode="relative" rAng="0" ptsTypes="AA">
                                      <p:cBhvr>
                                        <p:cTn id="58" dur="2000" fill="hold"/>
                                        <p:tgtEl>
                                          <p:spTgt spid="3091"/>
                                        </p:tgtEl>
                                        <p:attrNameLst>
                                          <p:attrName>ppt_x</p:attrName>
                                          <p:attrName>ppt_y</p:attrName>
                                        </p:attrNameLst>
                                      </p:cBhvr>
                                      <p:rCtr x="2187" y="17133"/>
                                    </p:animMotion>
                                  </p:childTnLst>
                                  <p:subTnLst>
                                    <p:audio>
                                      <p:cMediaNode vol="100000">
                                        <p:cTn display="0" masterRel="sameClick">
                                          <p:stCondLst>
                                            <p:cond evt="begin" delay="0">
                                              <p:tn val="57"/>
                                            </p:cond>
                                          </p:stCondLst>
                                          <p:endCondLst>
                                            <p:cond evt="onStopAudio" delay="0">
                                              <p:tgtEl>
                                                <p:sldTgt/>
                                              </p:tgtEl>
                                            </p:cond>
                                          </p:endCondLst>
                                        </p:cTn>
                                        <p:tgtEl>
                                          <p:sndTgt r:embed="rId2" name="arrow.wav"/>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xit" presetSubtype="4" fill="hold" nodeType="clickEffect">
                                  <p:stCondLst>
                                    <p:cond delay="0"/>
                                  </p:stCondLst>
                                  <p:childTnLst>
                                    <p:anim calcmode="lin" valueType="num">
                                      <p:cBhvr additive="base">
                                        <p:cTn id="62" dur="500"/>
                                        <p:tgtEl>
                                          <p:spTgt spid="3091"/>
                                        </p:tgtEl>
                                        <p:attrNameLst>
                                          <p:attrName>ppt_x</p:attrName>
                                        </p:attrNameLst>
                                      </p:cBhvr>
                                      <p:tavLst>
                                        <p:tav tm="0">
                                          <p:val>
                                            <p:strVal val="ppt_x"/>
                                          </p:val>
                                        </p:tav>
                                        <p:tav tm="100000">
                                          <p:val>
                                            <p:strVal val="ppt_x"/>
                                          </p:val>
                                        </p:tav>
                                      </p:tavLst>
                                    </p:anim>
                                    <p:anim calcmode="lin" valueType="num">
                                      <p:cBhvr additive="base">
                                        <p:cTn id="63" dur="500"/>
                                        <p:tgtEl>
                                          <p:spTgt spid="3091"/>
                                        </p:tgtEl>
                                        <p:attrNameLst>
                                          <p:attrName>ppt_y</p:attrName>
                                        </p:attrNameLst>
                                      </p:cBhvr>
                                      <p:tavLst>
                                        <p:tav tm="0">
                                          <p:val>
                                            <p:strVal val="ppt_y"/>
                                          </p:val>
                                        </p:tav>
                                        <p:tav tm="100000">
                                          <p:val>
                                            <p:strVal val="1+ppt_h/2"/>
                                          </p:val>
                                        </p:tav>
                                      </p:tavLst>
                                    </p:anim>
                                    <p:set>
                                      <p:cBhvr>
                                        <p:cTn id="64" dur="1" fill="hold">
                                          <p:stCondLst>
                                            <p:cond delay="499"/>
                                          </p:stCondLst>
                                        </p:cTn>
                                        <p:tgtEl>
                                          <p:spTgt spid="3091"/>
                                        </p:tgtEl>
                                        <p:attrNameLst>
                                          <p:attrName>style.visibility</p:attrName>
                                        </p:attrNameLst>
                                      </p:cBhvr>
                                      <p:to>
                                        <p:strVal val="hidden"/>
                                      </p:to>
                                    </p:set>
                                  </p:childTnLst>
                                </p:cTn>
                              </p:par>
                              <p:par>
                                <p:cTn id="65" presetID="2" presetClass="entr" presetSubtype="4" fill="hold" nodeType="withEffect">
                                  <p:stCondLst>
                                    <p:cond delay="0"/>
                                  </p:stCondLst>
                                  <p:childTnLst>
                                    <p:set>
                                      <p:cBhvr>
                                        <p:cTn id="66" dur="1" fill="hold">
                                          <p:stCondLst>
                                            <p:cond delay="0"/>
                                          </p:stCondLst>
                                        </p:cTn>
                                        <p:tgtEl>
                                          <p:spTgt spid="3103"/>
                                        </p:tgtEl>
                                        <p:attrNameLst>
                                          <p:attrName>style.visibility</p:attrName>
                                        </p:attrNameLst>
                                      </p:cBhvr>
                                      <p:to>
                                        <p:strVal val="visible"/>
                                      </p:to>
                                    </p:set>
                                    <p:anim calcmode="lin" valueType="num">
                                      <p:cBhvr additive="base">
                                        <p:cTn id="67" dur="500" fill="hold"/>
                                        <p:tgtEl>
                                          <p:spTgt spid="3103"/>
                                        </p:tgtEl>
                                        <p:attrNameLst>
                                          <p:attrName>ppt_x</p:attrName>
                                        </p:attrNameLst>
                                      </p:cBhvr>
                                      <p:tavLst>
                                        <p:tav tm="0">
                                          <p:val>
                                            <p:strVal val="#ppt_x"/>
                                          </p:val>
                                        </p:tav>
                                        <p:tav tm="100000">
                                          <p:val>
                                            <p:strVal val="#ppt_x"/>
                                          </p:val>
                                        </p:tav>
                                      </p:tavLst>
                                    </p:anim>
                                    <p:anim calcmode="lin" valueType="num">
                                      <p:cBhvr additive="base">
                                        <p:cTn id="68" dur="500" fill="hold"/>
                                        <p:tgtEl>
                                          <p:spTgt spid="310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91"/>
                  </p:tgtEl>
                </p:cond>
              </p:nextCondLst>
            </p:seq>
            <p:seq concurrent="1" nextAc="seek">
              <p:cTn id="69" restart="whenNotActive" fill="hold" evtFilter="cancelBubble" nodeType="interactiveSeq">
                <p:stCondLst>
                  <p:cond evt="onClick" delay="0">
                    <p:tgtEl>
                      <p:spTgt spid="3092"/>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fill="hold"/>
                                        <p:tgtEl>
                                          <p:spTgt spid="3"/>
                                        </p:tgtEl>
                                        <p:attrNameLst>
                                          <p:attrName>ppt_x</p:attrName>
                                        </p:attrNameLst>
                                      </p:cBhvr>
                                      <p:tavLst>
                                        <p:tav tm="0">
                                          <p:val>
                                            <p:strVal val="#ppt_x"/>
                                          </p:val>
                                        </p:tav>
                                        <p:tav tm="100000">
                                          <p:val>
                                            <p:strVal val="#ppt_x"/>
                                          </p:val>
                                        </p:tav>
                                      </p:tavLst>
                                    </p:anim>
                                    <p:anim calcmode="lin" valueType="num">
                                      <p:cBhvr additive="base">
                                        <p:cTn id="7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xit" presetSubtype="4" fill="hold" grpId="1" nodeType="clickEffect">
                                  <p:stCondLst>
                                    <p:cond delay="0"/>
                                  </p:stCondLst>
                                  <p:childTnLst>
                                    <p:anim calcmode="lin" valueType="num">
                                      <p:cBhvr additive="base">
                                        <p:cTn id="79" dur="500"/>
                                        <p:tgtEl>
                                          <p:spTgt spid="3"/>
                                        </p:tgtEl>
                                        <p:attrNameLst>
                                          <p:attrName>ppt_x</p:attrName>
                                        </p:attrNameLst>
                                      </p:cBhvr>
                                      <p:tavLst>
                                        <p:tav tm="0">
                                          <p:val>
                                            <p:strVal val="ppt_x"/>
                                          </p:val>
                                        </p:tav>
                                        <p:tav tm="100000">
                                          <p:val>
                                            <p:strVal val="ppt_x"/>
                                          </p:val>
                                        </p:tav>
                                      </p:tavLst>
                                    </p:anim>
                                    <p:anim calcmode="lin" valueType="num">
                                      <p:cBhvr additive="base">
                                        <p:cTn id="80" dur="500"/>
                                        <p:tgtEl>
                                          <p:spTgt spid="3"/>
                                        </p:tgtEl>
                                        <p:attrNameLst>
                                          <p:attrName>ppt_y</p:attrName>
                                        </p:attrNameLst>
                                      </p:cBhvr>
                                      <p:tavLst>
                                        <p:tav tm="0">
                                          <p:val>
                                            <p:strVal val="ppt_y"/>
                                          </p:val>
                                        </p:tav>
                                        <p:tav tm="100000">
                                          <p:val>
                                            <p:strVal val="1+ppt_h/2"/>
                                          </p:val>
                                        </p:tav>
                                      </p:tavLst>
                                    </p:anim>
                                    <p:set>
                                      <p:cBhvr>
                                        <p:cTn id="81" dur="1" fill="hold">
                                          <p:stCondLst>
                                            <p:cond delay="499"/>
                                          </p:stCondLst>
                                        </p:cTn>
                                        <p:tgtEl>
                                          <p:spTgt spid="3"/>
                                        </p:tgtEl>
                                        <p:attrNameLst>
                                          <p:attrName>style.visibility</p:attrName>
                                        </p:attrNameLst>
                                      </p:cBhvr>
                                      <p:to>
                                        <p:strVal val="hidden"/>
                                      </p:to>
                                    </p:set>
                                  </p:childTnLst>
                                </p:cTn>
                              </p:par>
                              <p:par>
                                <p:cTn id="82" presetID="49" presetClass="path" presetSubtype="0" accel="50000" decel="50000" fill="hold" nodeType="withEffect">
                                  <p:stCondLst>
                                    <p:cond delay="0"/>
                                  </p:stCondLst>
                                  <p:childTnLst>
                                    <p:animMotion origin="layout" path="M -6.25E-7 -3.33333E-6 L 0.05208 0.47593 " pathEditMode="relative" rAng="0" ptsTypes="AA">
                                      <p:cBhvr>
                                        <p:cTn id="83" dur="2000" fill="hold"/>
                                        <p:tgtEl>
                                          <p:spTgt spid="3092"/>
                                        </p:tgtEl>
                                        <p:attrNameLst>
                                          <p:attrName>ppt_x</p:attrName>
                                          <p:attrName>ppt_y</p:attrName>
                                        </p:attrNameLst>
                                      </p:cBhvr>
                                      <p:rCtr x="2604" y="23796"/>
                                    </p:animMotion>
                                  </p:childTnLst>
                                  <p:subTnLst>
                                    <p:audio>
                                      <p:cMediaNode vol="100000">
                                        <p:cTn display="0" masterRel="sameClick">
                                          <p:stCondLst>
                                            <p:cond evt="begin" delay="0">
                                              <p:tn val="82"/>
                                            </p:cond>
                                          </p:stCondLst>
                                          <p:endCondLst>
                                            <p:cond evt="onStopAudio" delay="0">
                                              <p:tgtEl>
                                                <p:sldTgt/>
                                              </p:tgtEl>
                                            </p:cond>
                                          </p:endCondLst>
                                        </p:cTn>
                                        <p:tgtEl>
                                          <p:sndTgt r:embed="rId2" name="arrow.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xit" presetSubtype="4" fill="hold" nodeType="clickEffect">
                                  <p:stCondLst>
                                    <p:cond delay="0"/>
                                  </p:stCondLst>
                                  <p:childTnLst>
                                    <p:anim calcmode="lin" valueType="num">
                                      <p:cBhvr additive="base">
                                        <p:cTn id="87" dur="500"/>
                                        <p:tgtEl>
                                          <p:spTgt spid="3092"/>
                                        </p:tgtEl>
                                        <p:attrNameLst>
                                          <p:attrName>ppt_x</p:attrName>
                                        </p:attrNameLst>
                                      </p:cBhvr>
                                      <p:tavLst>
                                        <p:tav tm="0">
                                          <p:val>
                                            <p:strVal val="ppt_x"/>
                                          </p:val>
                                        </p:tav>
                                        <p:tav tm="100000">
                                          <p:val>
                                            <p:strVal val="ppt_x"/>
                                          </p:val>
                                        </p:tav>
                                      </p:tavLst>
                                    </p:anim>
                                    <p:anim calcmode="lin" valueType="num">
                                      <p:cBhvr additive="base">
                                        <p:cTn id="88" dur="500"/>
                                        <p:tgtEl>
                                          <p:spTgt spid="3092"/>
                                        </p:tgtEl>
                                        <p:attrNameLst>
                                          <p:attrName>ppt_y</p:attrName>
                                        </p:attrNameLst>
                                      </p:cBhvr>
                                      <p:tavLst>
                                        <p:tav tm="0">
                                          <p:val>
                                            <p:strVal val="ppt_y"/>
                                          </p:val>
                                        </p:tav>
                                        <p:tav tm="100000">
                                          <p:val>
                                            <p:strVal val="1+ppt_h/2"/>
                                          </p:val>
                                        </p:tav>
                                      </p:tavLst>
                                    </p:anim>
                                    <p:set>
                                      <p:cBhvr>
                                        <p:cTn id="89" dur="1" fill="hold">
                                          <p:stCondLst>
                                            <p:cond delay="499"/>
                                          </p:stCondLst>
                                        </p:cTn>
                                        <p:tgtEl>
                                          <p:spTgt spid="3092"/>
                                        </p:tgtEl>
                                        <p:attrNameLst>
                                          <p:attrName>style.visibility</p:attrName>
                                        </p:attrNameLst>
                                      </p:cBhvr>
                                      <p:to>
                                        <p:strVal val="hidden"/>
                                      </p:to>
                                    </p:set>
                                  </p:childTnLst>
                                </p:cTn>
                              </p:par>
                              <p:par>
                                <p:cTn id="90" presetID="2" presetClass="entr" presetSubtype="4" fill="hold" nodeType="withEffect">
                                  <p:stCondLst>
                                    <p:cond delay="0"/>
                                  </p:stCondLst>
                                  <p:childTnLst>
                                    <p:set>
                                      <p:cBhvr>
                                        <p:cTn id="91" dur="1" fill="hold">
                                          <p:stCondLst>
                                            <p:cond delay="0"/>
                                          </p:stCondLst>
                                        </p:cTn>
                                        <p:tgtEl>
                                          <p:spTgt spid="3105"/>
                                        </p:tgtEl>
                                        <p:attrNameLst>
                                          <p:attrName>style.visibility</p:attrName>
                                        </p:attrNameLst>
                                      </p:cBhvr>
                                      <p:to>
                                        <p:strVal val="visible"/>
                                      </p:to>
                                    </p:set>
                                    <p:anim calcmode="lin" valueType="num">
                                      <p:cBhvr additive="base">
                                        <p:cTn id="92" dur="500" fill="hold"/>
                                        <p:tgtEl>
                                          <p:spTgt spid="3105"/>
                                        </p:tgtEl>
                                        <p:attrNameLst>
                                          <p:attrName>ppt_x</p:attrName>
                                        </p:attrNameLst>
                                      </p:cBhvr>
                                      <p:tavLst>
                                        <p:tav tm="0">
                                          <p:val>
                                            <p:strVal val="#ppt_x"/>
                                          </p:val>
                                        </p:tav>
                                        <p:tav tm="100000">
                                          <p:val>
                                            <p:strVal val="#ppt_x"/>
                                          </p:val>
                                        </p:tav>
                                      </p:tavLst>
                                    </p:anim>
                                    <p:anim calcmode="lin" valueType="num">
                                      <p:cBhvr additive="base">
                                        <p:cTn id="93" dur="500" fill="hold"/>
                                        <p:tgtEl>
                                          <p:spTgt spid="310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92"/>
                  </p:tgtEl>
                </p:cond>
              </p:nextCondLst>
            </p:seq>
            <p:seq concurrent="1" nextAc="seek">
              <p:cTn id="94" restart="whenNotActive" fill="hold" evtFilter="cancelBubble" nodeType="interactiveSeq">
                <p:stCondLst>
                  <p:cond evt="onClick" delay="0">
                    <p:tgtEl>
                      <p:spTgt spid="3093"/>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blinds(horizontal)">
                                      <p:cBhvr>
                                        <p:cTn id="99" dur="500"/>
                                        <p:tgtEl>
                                          <p:spTgt spid="4"/>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xit" presetSubtype="10" fill="hold" grpId="1" nodeType="clickEffect">
                                  <p:stCondLst>
                                    <p:cond delay="0"/>
                                  </p:stCondLst>
                                  <p:childTnLst>
                                    <p:animEffect transition="out" filter="blinds(horizontal)">
                                      <p:cBhvr>
                                        <p:cTn id="103" dur="500"/>
                                        <p:tgtEl>
                                          <p:spTgt spid="4"/>
                                        </p:tgtEl>
                                      </p:cBhvr>
                                    </p:animEffect>
                                    <p:set>
                                      <p:cBhvr>
                                        <p:cTn id="104" dur="1" fill="hold">
                                          <p:stCondLst>
                                            <p:cond delay="499"/>
                                          </p:stCondLst>
                                        </p:cTn>
                                        <p:tgtEl>
                                          <p:spTgt spid="4"/>
                                        </p:tgtEl>
                                        <p:attrNameLst>
                                          <p:attrName>style.visibility</p:attrName>
                                        </p:attrNameLst>
                                      </p:cBhvr>
                                      <p:to>
                                        <p:strVal val="hidden"/>
                                      </p:to>
                                    </p:set>
                                  </p:childTnLst>
                                </p:cTn>
                              </p:par>
                              <p:par>
                                <p:cTn id="105" presetID="49" presetClass="path" presetSubtype="0" accel="50000" decel="50000" fill="hold" nodeType="withEffect">
                                  <p:stCondLst>
                                    <p:cond delay="0"/>
                                  </p:stCondLst>
                                  <p:childTnLst>
                                    <p:animMotion origin="layout" path="M 0 -4.04624E-6 L 0.01875 0.40925 " pathEditMode="relative" rAng="0" ptsTypes="AA">
                                      <p:cBhvr>
                                        <p:cTn id="106" dur="2000" fill="hold"/>
                                        <p:tgtEl>
                                          <p:spTgt spid="3093"/>
                                        </p:tgtEl>
                                        <p:attrNameLst>
                                          <p:attrName>ppt_x</p:attrName>
                                          <p:attrName>ppt_y</p:attrName>
                                        </p:attrNameLst>
                                      </p:cBhvr>
                                      <p:rCtr x="938" y="20462"/>
                                    </p:animMotion>
                                  </p:childTnLst>
                                  <p:subTnLst>
                                    <p:audio>
                                      <p:cMediaNode vol="100000">
                                        <p:cTn display="0" masterRel="sameClick">
                                          <p:stCondLst>
                                            <p:cond evt="begin" delay="0">
                                              <p:tn val="105"/>
                                            </p:cond>
                                          </p:stCondLst>
                                          <p:endCondLst>
                                            <p:cond evt="onStopAudio" delay="0">
                                              <p:tgtEl>
                                                <p:sldTgt/>
                                              </p:tgtEl>
                                            </p:cond>
                                          </p:endCondLst>
                                        </p:cTn>
                                        <p:tgtEl>
                                          <p:sndTgt r:embed="rId2" name="arrow.wav"/>
                                        </p:tgtEl>
                                      </p:cMediaNode>
                                    </p:audio>
                                  </p:subTnLst>
                                </p:cTn>
                              </p:par>
                            </p:childTnLst>
                          </p:cTn>
                        </p:par>
                      </p:childTnLst>
                    </p:cTn>
                  </p:par>
                  <p:par>
                    <p:cTn id="107" fill="hold" nodeType="clickPar">
                      <p:stCondLst>
                        <p:cond delay="indefinite"/>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3093"/>
                                        </p:tgtEl>
                                      </p:cBhvr>
                                    </p:animEffect>
                                    <p:set>
                                      <p:cBhvr>
                                        <p:cTn id="111" dur="1" fill="hold">
                                          <p:stCondLst>
                                            <p:cond delay="499"/>
                                          </p:stCondLst>
                                        </p:cTn>
                                        <p:tgtEl>
                                          <p:spTgt spid="3093"/>
                                        </p:tgtEl>
                                        <p:attrNameLst>
                                          <p:attrName>style.visibility</p:attrName>
                                        </p:attrNameLst>
                                      </p:cBhvr>
                                      <p:to>
                                        <p:strVal val="hidden"/>
                                      </p:to>
                                    </p:set>
                                  </p:childTnLst>
                                </p:cTn>
                              </p:par>
                              <p:par>
                                <p:cTn id="112" presetID="2" presetClass="entr" presetSubtype="4" fill="hold" nodeType="withEffect">
                                  <p:stCondLst>
                                    <p:cond delay="0"/>
                                  </p:stCondLst>
                                  <p:childTnLst>
                                    <p:set>
                                      <p:cBhvr>
                                        <p:cTn id="113" dur="1" fill="hold">
                                          <p:stCondLst>
                                            <p:cond delay="0"/>
                                          </p:stCondLst>
                                        </p:cTn>
                                        <p:tgtEl>
                                          <p:spTgt spid="3107"/>
                                        </p:tgtEl>
                                        <p:attrNameLst>
                                          <p:attrName>style.visibility</p:attrName>
                                        </p:attrNameLst>
                                      </p:cBhvr>
                                      <p:to>
                                        <p:strVal val="visible"/>
                                      </p:to>
                                    </p:set>
                                    <p:anim calcmode="lin" valueType="num">
                                      <p:cBhvr additive="base">
                                        <p:cTn id="114" dur="500" fill="hold"/>
                                        <p:tgtEl>
                                          <p:spTgt spid="3107"/>
                                        </p:tgtEl>
                                        <p:attrNameLst>
                                          <p:attrName>ppt_x</p:attrName>
                                        </p:attrNameLst>
                                      </p:cBhvr>
                                      <p:tavLst>
                                        <p:tav tm="0">
                                          <p:val>
                                            <p:strVal val="#ppt_x"/>
                                          </p:val>
                                        </p:tav>
                                        <p:tav tm="100000">
                                          <p:val>
                                            <p:strVal val="#ppt_x"/>
                                          </p:val>
                                        </p:tav>
                                      </p:tavLst>
                                    </p:anim>
                                    <p:anim calcmode="lin" valueType="num">
                                      <p:cBhvr additive="base">
                                        <p:cTn id="115" dur="500" fill="hold"/>
                                        <p:tgtEl>
                                          <p:spTgt spid="310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93"/>
                  </p:tgtEl>
                </p:cond>
              </p:nextCondLst>
            </p:seq>
            <p:seq concurrent="1" nextAc="seek">
              <p:cTn id="116" restart="whenNotActive" fill="hold" evtFilter="cancelBubble" nodeType="interactiveSeq">
                <p:stCondLst>
                  <p:cond evt="onClick" delay="0">
                    <p:tgtEl>
                      <p:spTgt spid="3094"/>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3" presetClass="entr" presetSubtype="1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blinds(horizontal)">
                                      <p:cBhvr>
                                        <p:cTn id="121" dur="500"/>
                                        <p:tgtEl>
                                          <p:spTgt spid="5"/>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3" presetClass="exit" presetSubtype="10" fill="hold" grpId="1" nodeType="clickEffect">
                                  <p:stCondLst>
                                    <p:cond delay="0"/>
                                  </p:stCondLst>
                                  <p:childTnLst>
                                    <p:animEffect transition="out" filter="blinds(horizontal)">
                                      <p:cBhvr>
                                        <p:cTn id="125" dur="500"/>
                                        <p:tgtEl>
                                          <p:spTgt spid="5"/>
                                        </p:tgtEl>
                                      </p:cBhvr>
                                    </p:animEffect>
                                    <p:set>
                                      <p:cBhvr>
                                        <p:cTn id="126" dur="1" fill="hold">
                                          <p:stCondLst>
                                            <p:cond delay="499"/>
                                          </p:stCondLst>
                                        </p:cTn>
                                        <p:tgtEl>
                                          <p:spTgt spid="5"/>
                                        </p:tgtEl>
                                        <p:attrNameLst>
                                          <p:attrName>style.visibility</p:attrName>
                                        </p:attrNameLst>
                                      </p:cBhvr>
                                      <p:to>
                                        <p:strVal val="hidden"/>
                                      </p:to>
                                    </p:set>
                                  </p:childTnLst>
                                </p:cTn>
                              </p:par>
                              <p:par>
                                <p:cTn id="127" presetID="49" presetClass="path" presetSubtype="0" accel="50000" decel="50000" fill="hold" nodeType="withEffect">
                                  <p:stCondLst>
                                    <p:cond delay="0"/>
                                  </p:stCondLst>
                                  <p:childTnLst>
                                    <p:animMotion origin="layout" path="M 0 2.31214E-7 L 0.02708 0.25387 " pathEditMode="relative" rAng="0" ptsTypes="AA">
                                      <p:cBhvr>
                                        <p:cTn id="128" dur="2000" fill="hold"/>
                                        <p:tgtEl>
                                          <p:spTgt spid="3094"/>
                                        </p:tgtEl>
                                        <p:attrNameLst>
                                          <p:attrName>ppt_x</p:attrName>
                                          <p:attrName>ppt_y</p:attrName>
                                        </p:attrNameLst>
                                      </p:cBhvr>
                                      <p:rCtr x="1354" y="12694"/>
                                    </p:animMotion>
                                  </p:childTnLst>
                                  <p:subTnLst>
                                    <p:audio>
                                      <p:cMediaNode vol="100000">
                                        <p:cTn display="0" masterRel="sameClick">
                                          <p:stCondLst>
                                            <p:cond evt="begin" delay="0">
                                              <p:tn val="127"/>
                                            </p:cond>
                                          </p:stCondLst>
                                          <p:endCondLst>
                                            <p:cond evt="onStopAudio" delay="0">
                                              <p:tgtEl>
                                                <p:sldTgt/>
                                              </p:tgtEl>
                                            </p:cond>
                                          </p:endCondLst>
                                        </p:cTn>
                                        <p:tgtEl>
                                          <p:sndTgt r:embed="rId2" name="arrow.wav"/>
                                        </p:tgtEl>
                                      </p:cMediaNode>
                                    </p:audio>
                                  </p:subTnLst>
                                </p:cTn>
                              </p:par>
                            </p:childTnLst>
                          </p:cTn>
                        </p:par>
                      </p:childTnLst>
                    </p:cTn>
                  </p:par>
                  <p:par>
                    <p:cTn id="129" fill="hold" nodeType="clickPar">
                      <p:stCondLst>
                        <p:cond delay="indefinite"/>
                      </p:stCondLst>
                      <p:childTnLst>
                        <p:par>
                          <p:cTn id="130" fill="hold" nodeType="withGroup">
                            <p:stCondLst>
                              <p:cond delay="0"/>
                            </p:stCondLst>
                            <p:childTnLst>
                              <p:par>
                                <p:cTn id="131" presetID="3" presetClass="exit" presetSubtype="10" fill="hold" nodeType="clickEffect">
                                  <p:stCondLst>
                                    <p:cond delay="0"/>
                                  </p:stCondLst>
                                  <p:childTnLst>
                                    <p:animEffect transition="out" filter="blinds(horizontal)">
                                      <p:cBhvr>
                                        <p:cTn id="132" dur="500"/>
                                        <p:tgtEl>
                                          <p:spTgt spid="3094"/>
                                        </p:tgtEl>
                                      </p:cBhvr>
                                    </p:animEffect>
                                    <p:set>
                                      <p:cBhvr>
                                        <p:cTn id="133" dur="1" fill="hold">
                                          <p:stCondLst>
                                            <p:cond delay="499"/>
                                          </p:stCondLst>
                                        </p:cTn>
                                        <p:tgtEl>
                                          <p:spTgt spid="3094"/>
                                        </p:tgtEl>
                                        <p:attrNameLst>
                                          <p:attrName>style.visibility</p:attrName>
                                        </p:attrNameLst>
                                      </p:cBhvr>
                                      <p:to>
                                        <p:strVal val="hidden"/>
                                      </p:to>
                                    </p:set>
                                  </p:childTnLst>
                                </p:cTn>
                              </p:par>
                              <p:par>
                                <p:cTn id="134" presetID="2" presetClass="entr" presetSubtype="4" fill="hold" nodeType="withEffect">
                                  <p:stCondLst>
                                    <p:cond delay="0"/>
                                  </p:stCondLst>
                                  <p:childTnLst>
                                    <p:set>
                                      <p:cBhvr>
                                        <p:cTn id="135" dur="1" fill="hold">
                                          <p:stCondLst>
                                            <p:cond delay="0"/>
                                          </p:stCondLst>
                                        </p:cTn>
                                        <p:tgtEl>
                                          <p:spTgt spid="3110"/>
                                        </p:tgtEl>
                                        <p:attrNameLst>
                                          <p:attrName>style.visibility</p:attrName>
                                        </p:attrNameLst>
                                      </p:cBhvr>
                                      <p:to>
                                        <p:strVal val="visible"/>
                                      </p:to>
                                    </p:set>
                                    <p:anim calcmode="lin" valueType="num">
                                      <p:cBhvr additive="base">
                                        <p:cTn id="136" dur="500" fill="hold"/>
                                        <p:tgtEl>
                                          <p:spTgt spid="3110"/>
                                        </p:tgtEl>
                                        <p:attrNameLst>
                                          <p:attrName>ppt_x</p:attrName>
                                        </p:attrNameLst>
                                      </p:cBhvr>
                                      <p:tavLst>
                                        <p:tav tm="0">
                                          <p:val>
                                            <p:strVal val="#ppt_x"/>
                                          </p:val>
                                        </p:tav>
                                        <p:tav tm="100000">
                                          <p:val>
                                            <p:strVal val="#ppt_x"/>
                                          </p:val>
                                        </p:tav>
                                      </p:tavLst>
                                    </p:anim>
                                    <p:anim calcmode="lin" valueType="num">
                                      <p:cBhvr additive="base">
                                        <p:cTn id="137" dur="500" fill="hold"/>
                                        <p:tgtEl>
                                          <p:spTgt spid="311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94"/>
                  </p:tgtEl>
                </p:cond>
              </p:nextCondLst>
            </p:seq>
            <p:seq concurrent="1" nextAc="seek">
              <p:cTn id="138" restart="whenNotActive" fill="hold" evtFilter="cancelBubble" nodeType="interactiveSeq">
                <p:stCondLst>
                  <p:cond evt="onClick" delay="0">
                    <p:tgtEl>
                      <p:spTgt spid="3095"/>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6"/>
                                        </p:tgtEl>
                                        <p:attrNameLst>
                                          <p:attrName>style.visibility</p:attrName>
                                        </p:attrNameLst>
                                      </p:cBhvr>
                                      <p:to>
                                        <p:strVal val="visible"/>
                                      </p:to>
                                    </p:set>
                                    <p:animEffect transition="in" filter="blinds(horizontal)">
                                      <p:cBhvr>
                                        <p:cTn id="143" dur="500"/>
                                        <p:tgtEl>
                                          <p:spTgt spid="6"/>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3" presetClass="exit" presetSubtype="10" fill="hold" grpId="1" nodeType="clickEffect">
                                  <p:stCondLst>
                                    <p:cond delay="0"/>
                                  </p:stCondLst>
                                  <p:childTnLst>
                                    <p:animEffect transition="out" filter="blinds(horizontal)">
                                      <p:cBhvr>
                                        <p:cTn id="147" dur="500"/>
                                        <p:tgtEl>
                                          <p:spTgt spid="6"/>
                                        </p:tgtEl>
                                      </p:cBhvr>
                                    </p:animEffect>
                                    <p:set>
                                      <p:cBhvr>
                                        <p:cTn id="148" dur="1" fill="hold">
                                          <p:stCondLst>
                                            <p:cond delay="499"/>
                                          </p:stCondLst>
                                        </p:cTn>
                                        <p:tgtEl>
                                          <p:spTgt spid="6"/>
                                        </p:tgtEl>
                                        <p:attrNameLst>
                                          <p:attrName>style.visibility</p:attrName>
                                        </p:attrNameLst>
                                      </p:cBhvr>
                                      <p:to>
                                        <p:strVal val="hidden"/>
                                      </p:to>
                                    </p:set>
                                  </p:childTnLst>
                                </p:cTn>
                              </p:par>
                              <p:par>
                                <p:cTn id="149" presetID="42" presetClass="path" presetSubtype="0" accel="50000" decel="50000" fill="hold" nodeType="withEffect">
                                  <p:stCondLst>
                                    <p:cond delay="0"/>
                                  </p:stCondLst>
                                  <p:childTnLst>
                                    <p:animMotion origin="layout" path="M 1.11022E-16 -2.83237E-6 L -0.01458 0.19838 " pathEditMode="relative" rAng="0" ptsTypes="AA">
                                      <p:cBhvr>
                                        <p:cTn id="150" dur="2000" fill="hold"/>
                                        <p:tgtEl>
                                          <p:spTgt spid="3095"/>
                                        </p:tgtEl>
                                        <p:attrNameLst>
                                          <p:attrName>ppt_x</p:attrName>
                                          <p:attrName>ppt_y</p:attrName>
                                        </p:attrNameLst>
                                      </p:cBhvr>
                                      <p:rCtr x="-729" y="9919"/>
                                    </p:animMotion>
                                  </p:childTnLst>
                                  <p:subTnLst>
                                    <p:audio>
                                      <p:cMediaNode vol="100000">
                                        <p:cTn display="0" masterRel="sameClick">
                                          <p:stCondLst>
                                            <p:cond evt="begin" delay="0">
                                              <p:tn val="149"/>
                                            </p:cond>
                                          </p:stCondLst>
                                          <p:endCondLst>
                                            <p:cond evt="onStopAudio" delay="0">
                                              <p:tgtEl>
                                                <p:sldTgt/>
                                              </p:tgtEl>
                                            </p:cond>
                                          </p:endCondLst>
                                        </p:cTn>
                                        <p:tgtEl>
                                          <p:sndTgt r:embed="rId2" name="arrow.wav"/>
                                        </p:tgtEl>
                                      </p:cMediaNode>
                                    </p:audio>
                                  </p:subTnLst>
                                </p:cTn>
                              </p:par>
                            </p:childTnLst>
                          </p:cTn>
                        </p:par>
                      </p:childTnLst>
                    </p:cTn>
                  </p:par>
                  <p:par>
                    <p:cTn id="151" fill="hold" nodeType="clickPar">
                      <p:stCondLst>
                        <p:cond delay="indefinite"/>
                      </p:stCondLst>
                      <p:childTnLst>
                        <p:par>
                          <p:cTn id="152" fill="hold" nodeType="withGroup">
                            <p:stCondLst>
                              <p:cond delay="0"/>
                            </p:stCondLst>
                            <p:childTnLst>
                              <p:par>
                                <p:cTn id="153" presetID="3" presetClass="exit" presetSubtype="10" fill="hold" nodeType="clickEffect">
                                  <p:stCondLst>
                                    <p:cond delay="0"/>
                                  </p:stCondLst>
                                  <p:childTnLst>
                                    <p:animEffect transition="out" filter="blinds(horizontal)">
                                      <p:cBhvr>
                                        <p:cTn id="154" dur="500"/>
                                        <p:tgtEl>
                                          <p:spTgt spid="3095"/>
                                        </p:tgtEl>
                                      </p:cBhvr>
                                    </p:animEffect>
                                    <p:set>
                                      <p:cBhvr>
                                        <p:cTn id="155" dur="1" fill="hold">
                                          <p:stCondLst>
                                            <p:cond delay="499"/>
                                          </p:stCondLst>
                                        </p:cTn>
                                        <p:tgtEl>
                                          <p:spTgt spid="3095"/>
                                        </p:tgtEl>
                                        <p:attrNameLst>
                                          <p:attrName>style.visibility</p:attrName>
                                        </p:attrNameLst>
                                      </p:cBhvr>
                                      <p:to>
                                        <p:strVal val="hidden"/>
                                      </p:to>
                                    </p:set>
                                  </p:childTnLst>
                                </p:cTn>
                              </p:par>
                              <p:par>
                                <p:cTn id="156" presetID="2" presetClass="entr" presetSubtype="4" fill="hold" nodeType="withEffect">
                                  <p:stCondLst>
                                    <p:cond delay="0"/>
                                  </p:stCondLst>
                                  <p:childTnLst>
                                    <p:set>
                                      <p:cBhvr>
                                        <p:cTn id="157" dur="1" fill="hold">
                                          <p:stCondLst>
                                            <p:cond delay="0"/>
                                          </p:stCondLst>
                                        </p:cTn>
                                        <p:tgtEl>
                                          <p:spTgt spid="3112"/>
                                        </p:tgtEl>
                                        <p:attrNameLst>
                                          <p:attrName>style.visibility</p:attrName>
                                        </p:attrNameLst>
                                      </p:cBhvr>
                                      <p:to>
                                        <p:strVal val="visible"/>
                                      </p:to>
                                    </p:set>
                                    <p:anim calcmode="lin" valueType="num">
                                      <p:cBhvr additive="base">
                                        <p:cTn id="158" dur="500" fill="hold"/>
                                        <p:tgtEl>
                                          <p:spTgt spid="3112"/>
                                        </p:tgtEl>
                                        <p:attrNameLst>
                                          <p:attrName>ppt_x</p:attrName>
                                        </p:attrNameLst>
                                      </p:cBhvr>
                                      <p:tavLst>
                                        <p:tav tm="0">
                                          <p:val>
                                            <p:strVal val="#ppt_x"/>
                                          </p:val>
                                        </p:tav>
                                        <p:tav tm="100000">
                                          <p:val>
                                            <p:strVal val="#ppt_x"/>
                                          </p:val>
                                        </p:tav>
                                      </p:tavLst>
                                    </p:anim>
                                    <p:anim calcmode="lin" valueType="num">
                                      <p:cBhvr additive="base">
                                        <p:cTn id="159" dur="500" fill="hold"/>
                                        <p:tgtEl>
                                          <p:spTgt spid="311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95"/>
                  </p:tgtEl>
                </p:cond>
              </p:nextCondLst>
            </p:seq>
            <p:seq concurrent="1" nextAc="seek">
              <p:cTn id="160" restart="whenNotActive" fill="hold" evtFilter="cancelBubble" nodeType="interactiveSeq">
                <p:stCondLst>
                  <p:cond evt="onClick" delay="0">
                    <p:tgtEl>
                      <p:spTgt spid="3096"/>
                    </p:tgtEl>
                  </p:cond>
                </p:stCondLst>
                <p:endSync evt="end" delay="0">
                  <p:rtn val="all"/>
                </p:endSync>
                <p:childTnLst>
                  <p:par>
                    <p:cTn id="161" fill="hold" nodeType="clickPar">
                      <p:stCondLst>
                        <p:cond delay="0"/>
                      </p:stCondLst>
                      <p:childTnLst>
                        <p:par>
                          <p:cTn id="162" fill="hold" nodeType="withGroup">
                            <p:stCondLst>
                              <p:cond delay="0"/>
                            </p:stCondLst>
                            <p:childTnLst>
                              <p:par>
                                <p:cTn id="163" presetID="3" presetClass="entr" presetSubtype="10" fill="hold" grpId="0" nodeType="clickEffect">
                                  <p:stCondLst>
                                    <p:cond delay="0"/>
                                  </p:stCondLst>
                                  <p:childTnLst>
                                    <p:set>
                                      <p:cBhvr>
                                        <p:cTn id="164" dur="1" fill="hold">
                                          <p:stCondLst>
                                            <p:cond delay="0"/>
                                          </p:stCondLst>
                                        </p:cTn>
                                        <p:tgtEl>
                                          <p:spTgt spid="7"/>
                                        </p:tgtEl>
                                        <p:attrNameLst>
                                          <p:attrName>style.visibility</p:attrName>
                                        </p:attrNameLst>
                                      </p:cBhvr>
                                      <p:to>
                                        <p:strVal val="visible"/>
                                      </p:to>
                                    </p:set>
                                    <p:animEffect transition="in" filter="blinds(horizontal)">
                                      <p:cBhvr>
                                        <p:cTn id="165" dur="500"/>
                                        <p:tgtEl>
                                          <p:spTgt spid="7"/>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3" presetClass="exit" presetSubtype="10" fill="hold" grpId="1" nodeType="clickEffect">
                                  <p:stCondLst>
                                    <p:cond delay="0"/>
                                  </p:stCondLst>
                                  <p:childTnLst>
                                    <p:animEffect transition="out" filter="blinds(horizontal)">
                                      <p:cBhvr>
                                        <p:cTn id="169" dur="500"/>
                                        <p:tgtEl>
                                          <p:spTgt spid="7"/>
                                        </p:tgtEl>
                                      </p:cBhvr>
                                    </p:animEffect>
                                    <p:set>
                                      <p:cBhvr>
                                        <p:cTn id="170" dur="1" fill="hold">
                                          <p:stCondLst>
                                            <p:cond delay="499"/>
                                          </p:stCondLst>
                                        </p:cTn>
                                        <p:tgtEl>
                                          <p:spTgt spid="7"/>
                                        </p:tgtEl>
                                        <p:attrNameLst>
                                          <p:attrName>style.visibility</p:attrName>
                                        </p:attrNameLst>
                                      </p:cBhvr>
                                      <p:to>
                                        <p:strVal val="hidden"/>
                                      </p:to>
                                    </p:set>
                                  </p:childTnLst>
                                </p:cTn>
                              </p:par>
                              <p:par>
                                <p:cTn id="171" presetID="49" presetClass="path" presetSubtype="0" accel="50000" decel="50000" fill="hold" nodeType="withEffect">
                                  <p:stCondLst>
                                    <p:cond delay="0"/>
                                  </p:stCondLst>
                                  <p:childTnLst>
                                    <p:animMotion origin="layout" path="M 0.00208 0.00971 L 0.0375 0.34127 " pathEditMode="relative" rAng="0" ptsTypes="AA">
                                      <p:cBhvr>
                                        <p:cTn id="172" dur="2000" fill="hold"/>
                                        <p:tgtEl>
                                          <p:spTgt spid="3096"/>
                                        </p:tgtEl>
                                        <p:attrNameLst>
                                          <p:attrName>ppt_x</p:attrName>
                                          <p:attrName>ppt_y</p:attrName>
                                        </p:attrNameLst>
                                      </p:cBhvr>
                                      <p:rCtr x="1771" y="16578"/>
                                    </p:animMotion>
                                  </p:childTnLst>
                                  <p:subTnLst>
                                    <p:audio>
                                      <p:cMediaNode vol="100000">
                                        <p:cTn display="0" masterRel="sameClick">
                                          <p:stCondLst>
                                            <p:cond evt="begin" delay="0">
                                              <p:tn val="171"/>
                                            </p:cond>
                                          </p:stCondLst>
                                          <p:endCondLst>
                                            <p:cond evt="onStopAudio" delay="0">
                                              <p:tgtEl>
                                                <p:sldTgt/>
                                              </p:tgtEl>
                                            </p:cond>
                                          </p:endCondLst>
                                        </p:cTn>
                                        <p:tgtEl>
                                          <p:sndTgt r:embed="rId2" name="arrow.wav"/>
                                        </p:tgtEl>
                                      </p:cMediaNode>
                                    </p:audio>
                                  </p:subTnLst>
                                </p:cTn>
                              </p:par>
                            </p:childTnLst>
                          </p:cTn>
                        </p:par>
                      </p:childTnLst>
                    </p:cTn>
                  </p:par>
                  <p:par>
                    <p:cTn id="173" fill="hold" nodeType="clickPar">
                      <p:stCondLst>
                        <p:cond delay="indefinite"/>
                      </p:stCondLst>
                      <p:childTnLst>
                        <p:par>
                          <p:cTn id="174" fill="hold" nodeType="withGroup">
                            <p:stCondLst>
                              <p:cond delay="0"/>
                            </p:stCondLst>
                            <p:childTnLst>
                              <p:par>
                                <p:cTn id="175" presetID="3" presetClass="exit" presetSubtype="10" fill="hold" nodeType="clickEffect">
                                  <p:stCondLst>
                                    <p:cond delay="0"/>
                                  </p:stCondLst>
                                  <p:childTnLst>
                                    <p:animEffect transition="out" filter="blinds(horizontal)">
                                      <p:cBhvr>
                                        <p:cTn id="176" dur="500"/>
                                        <p:tgtEl>
                                          <p:spTgt spid="3096"/>
                                        </p:tgtEl>
                                      </p:cBhvr>
                                    </p:animEffect>
                                    <p:set>
                                      <p:cBhvr>
                                        <p:cTn id="177" dur="1" fill="hold">
                                          <p:stCondLst>
                                            <p:cond delay="499"/>
                                          </p:stCondLst>
                                        </p:cTn>
                                        <p:tgtEl>
                                          <p:spTgt spid="3096"/>
                                        </p:tgtEl>
                                        <p:attrNameLst>
                                          <p:attrName>style.visibility</p:attrName>
                                        </p:attrNameLst>
                                      </p:cBhvr>
                                      <p:to>
                                        <p:strVal val="hidden"/>
                                      </p:to>
                                    </p:set>
                                  </p:childTnLst>
                                </p:cTn>
                              </p:par>
                              <p:par>
                                <p:cTn id="178" presetID="2" presetClass="entr" presetSubtype="4" fill="hold" nodeType="withEffect">
                                  <p:stCondLst>
                                    <p:cond delay="0"/>
                                  </p:stCondLst>
                                  <p:childTnLst>
                                    <p:set>
                                      <p:cBhvr>
                                        <p:cTn id="179" dur="1" fill="hold">
                                          <p:stCondLst>
                                            <p:cond delay="0"/>
                                          </p:stCondLst>
                                        </p:cTn>
                                        <p:tgtEl>
                                          <p:spTgt spid="3114"/>
                                        </p:tgtEl>
                                        <p:attrNameLst>
                                          <p:attrName>style.visibility</p:attrName>
                                        </p:attrNameLst>
                                      </p:cBhvr>
                                      <p:to>
                                        <p:strVal val="visible"/>
                                      </p:to>
                                    </p:set>
                                    <p:anim calcmode="lin" valueType="num">
                                      <p:cBhvr additive="base">
                                        <p:cTn id="180" dur="500" fill="hold"/>
                                        <p:tgtEl>
                                          <p:spTgt spid="3114"/>
                                        </p:tgtEl>
                                        <p:attrNameLst>
                                          <p:attrName>ppt_x</p:attrName>
                                        </p:attrNameLst>
                                      </p:cBhvr>
                                      <p:tavLst>
                                        <p:tav tm="0">
                                          <p:val>
                                            <p:strVal val="#ppt_x"/>
                                          </p:val>
                                        </p:tav>
                                        <p:tav tm="100000">
                                          <p:val>
                                            <p:strVal val="#ppt_x"/>
                                          </p:val>
                                        </p:tav>
                                      </p:tavLst>
                                    </p:anim>
                                    <p:anim calcmode="lin" valueType="num">
                                      <p:cBhvr additive="base">
                                        <p:cTn id="181" dur="500" fill="hold"/>
                                        <p:tgtEl>
                                          <p:spTgt spid="31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96"/>
                  </p:tgtEl>
                </p:cond>
              </p:nextCondLst>
            </p:seq>
            <p:seq concurrent="1" nextAc="seek">
              <p:cTn id="182" restart="whenNotActive" fill="hold" evtFilter="cancelBubble" nodeType="interactiveSeq">
                <p:stCondLst>
                  <p:cond evt="onClick" delay="0">
                    <p:tgtEl>
                      <p:spTgt spid="3097"/>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3" presetClass="entr" presetSubtype="10" fill="hold" grpId="0" nodeType="clickEffect">
                                  <p:stCondLst>
                                    <p:cond delay="0"/>
                                  </p:stCondLst>
                                  <p:childTnLst>
                                    <p:set>
                                      <p:cBhvr>
                                        <p:cTn id="186" dur="1" fill="hold">
                                          <p:stCondLst>
                                            <p:cond delay="0"/>
                                          </p:stCondLst>
                                        </p:cTn>
                                        <p:tgtEl>
                                          <p:spTgt spid="8"/>
                                        </p:tgtEl>
                                        <p:attrNameLst>
                                          <p:attrName>style.visibility</p:attrName>
                                        </p:attrNameLst>
                                      </p:cBhvr>
                                      <p:to>
                                        <p:strVal val="visible"/>
                                      </p:to>
                                    </p:set>
                                    <p:animEffect transition="in" filter="blinds(horizontal)">
                                      <p:cBhvr>
                                        <p:cTn id="187" dur="500"/>
                                        <p:tgtEl>
                                          <p:spTgt spid="8"/>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3" presetClass="exit" presetSubtype="10" fill="hold" grpId="1" nodeType="clickEffect">
                                  <p:stCondLst>
                                    <p:cond delay="0"/>
                                  </p:stCondLst>
                                  <p:childTnLst>
                                    <p:animEffect transition="out" filter="blinds(horizontal)">
                                      <p:cBhvr>
                                        <p:cTn id="191" dur="500"/>
                                        <p:tgtEl>
                                          <p:spTgt spid="8"/>
                                        </p:tgtEl>
                                      </p:cBhvr>
                                    </p:animEffect>
                                    <p:set>
                                      <p:cBhvr>
                                        <p:cTn id="192" dur="1" fill="hold">
                                          <p:stCondLst>
                                            <p:cond delay="499"/>
                                          </p:stCondLst>
                                        </p:cTn>
                                        <p:tgtEl>
                                          <p:spTgt spid="8"/>
                                        </p:tgtEl>
                                        <p:attrNameLst>
                                          <p:attrName>style.visibility</p:attrName>
                                        </p:attrNameLst>
                                      </p:cBhvr>
                                      <p:to>
                                        <p:strVal val="hidden"/>
                                      </p:to>
                                    </p:set>
                                  </p:childTnLst>
                                </p:cTn>
                              </p:par>
                              <p:par>
                                <p:cTn id="193" presetID="49" presetClass="path" presetSubtype="0" accel="50000" decel="50000" fill="hold" nodeType="withEffect">
                                  <p:stCondLst>
                                    <p:cond delay="0"/>
                                  </p:stCondLst>
                                  <p:childTnLst>
                                    <p:animMotion origin="layout" path="M -3.33333E-6 -2.71676E-6 L 0.02709 0.46474 " pathEditMode="relative" rAng="0" ptsTypes="AA">
                                      <p:cBhvr>
                                        <p:cTn id="194" dur="2000" fill="hold"/>
                                        <p:tgtEl>
                                          <p:spTgt spid="3097"/>
                                        </p:tgtEl>
                                        <p:attrNameLst>
                                          <p:attrName>ppt_x</p:attrName>
                                          <p:attrName>ppt_y</p:attrName>
                                        </p:attrNameLst>
                                      </p:cBhvr>
                                      <p:rCtr x="1354" y="23237"/>
                                    </p:animMotion>
                                  </p:childTnLst>
                                  <p:subTnLst>
                                    <p:audio>
                                      <p:cMediaNode vol="100000">
                                        <p:cTn display="0" masterRel="sameClick">
                                          <p:stCondLst>
                                            <p:cond evt="begin" delay="0">
                                              <p:tn val="193"/>
                                            </p:cond>
                                          </p:stCondLst>
                                          <p:endCondLst>
                                            <p:cond evt="onStopAudio" delay="0">
                                              <p:tgtEl>
                                                <p:sldTgt/>
                                              </p:tgtEl>
                                            </p:cond>
                                          </p:endCondLst>
                                        </p:cTn>
                                        <p:tgtEl>
                                          <p:sndTgt r:embed="rId2" name="arrow.wav"/>
                                        </p:tgtEl>
                                      </p:cMediaNode>
                                    </p:audio>
                                  </p:subTnLst>
                                </p:cTn>
                              </p:par>
                            </p:childTnLst>
                          </p:cTn>
                        </p:par>
                      </p:childTnLst>
                    </p:cTn>
                  </p:par>
                  <p:par>
                    <p:cTn id="195" fill="hold" nodeType="clickPar">
                      <p:stCondLst>
                        <p:cond delay="indefinite"/>
                      </p:stCondLst>
                      <p:childTnLst>
                        <p:par>
                          <p:cTn id="196" fill="hold" nodeType="withGroup">
                            <p:stCondLst>
                              <p:cond delay="0"/>
                            </p:stCondLst>
                            <p:childTnLst>
                              <p:par>
                                <p:cTn id="197" presetID="3" presetClass="exit" presetSubtype="10" fill="hold" nodeType="clickEffect">
                                  <p:stCondLst>
                                    <p:cond delay="0"/>
                                  </p:stCondLst>
                                  <p:childTnLst>
                                    <p:animEffect transition="out" filter="blinds(horizontal)">
                                      <p:cBhvr>
                                        <p:cTn id="198" dur="500"/>
                                        <p:tgtEl>
                                          <p:spTgt spid="3097"/>
                                        </p:tgtEl>
                                      </p:cBhvr>
                                    </p:animEffect>
                                    <p:set>
                                      <p:cBhvr>
                                        <p:cTn id="199" dur="1" fill="hold">
                                          <p:stCondLst>
                                            <p:cond delay="499"/>
                                          </p:stCondLst>
                                        </p:cTn>
                                        <p:tgtEl>
                                          <p:spTgt spid="3097"/>
                                        </p:tgtEl>
                                        <p:attrNameLst>
                                          <p:attrName>style.visibility</p:attrName>
                                        </p:attrNameLst>
                                      </p:cBhvr>
                                      <p:to>
                                        <p:strVal val="hidden"/>
                                      </p:to>
                                    </p:set>
                                  </p:childTnLst>
                                </p:cTn>
                              </p:par>
                              <p:par>
                                <p:cTn id="200" presetID="2" presetClass="entr" presetSubtype="4" fill="hold" nodeType="withEffect">
                                  <p:stCondLst>
                                    <p:cond delay="0"/>
                                  </p:stCondLst>
                                  <p:childTnLst>
                                    <p:set>
                                      <p:cBhvr>
                                        <p:cTn id="201" dur="1" fill="hold">
                                          <p:stCondLst>
                                            <p:cond delay="0"/>
                                          </p:stCondLst>
                                        </p:cTn>
                                        <p:tgtEl>
                                          <p:spTgt spid="3116"/>
                                        </p:tgtEl>
                                        <p:attrNameLst>
                                          <p:attrName>style.visibility</p:attrName>
                                        </p:attrNameLst>
                                      </p:cBhvr>
                                      <p:to>
                                        <p:strVal val="visible"/>
                                      </p:to>
                                    </p:set>
                                    <p:anim calcmode="lin" valueType="num">
                                      <p:cBhvr additive="base">
                                        <p:cTn id="202" dur="500" fill="hold"/>
                                        <p:tgtEl>
                                          <p:spTgt spid="3116"/>
                                        </p:tgtEl>
                                        <p:attrNameLst>
                                          <p:attrName>ppt_x</p:attrName>
                                        </p:attrNameLst>
                                      </p:cBhvr>
                                      <p:tavLst>
                                        <p:tav tm="0">
                                          <p:val>
                                            <p:strVal val="#ppt_x"/>
                                          </p:val>
                                        </p:tav>
                                        <p:tav tm="100000">
                                          <p:val>
                                            <p:strVal val="#ppt_x"/>
                                          </p:val>
                                        </p:tav>
                                      </p:tavLst>
                                    </p:anim>
                                    <p:anim calcmode="lin" valueType="num">
                                      <p:cBhvr additive="base">
                                        <p:cTn id="203" dur="500" fill="hold"/>
                                        <p:tgtEl>
                                          <p:spTgt spid="31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97"/>
                  </p:tgtEl>
                </p:cond>
              </p:nextCondLst>
            </p:seq>
            <p:seq concurrent="1" nextAc="seek">
              <p:cTn id="204" restart="whenNotActive" fill="hold" evtFilter="cancelBubble" nodeType="interactiveSeq">
                <p:stCondLst>
                  <p:cond evt="onClick" delay="0">
                    <p:tgtEl>
                      <p:spTgt spid="3098"/>
                    </p:tgtEl>
                  </p:cond>
                </p:stCondLst>
                <p:endSync evt="end" delay="0">
                  <p:rtn val="all"/>
                </p:endSync>
                <p:childTnLst>
                  <p:par>
                    <p:cTn id="205" fill="hold" nodeType="clickPar">
                      <p:stCondLst>
                        <p:cond delay="0"/>
                      </p:stCondLst>
                      <p:childTnLst>
                        <p:par>
                          <p:cTn id="206" fill="hold" nodeType="withGroup">
                            <p:stCondLst>
                              <p:cond delay="0"/>
                            </p:stCondLst>
                            <p:childTnLst>
                              <p:par>
                                <p:cTn id="207" presetID="3" presetClass="entr" presetSubtype="10" fill="hold" grpId="0" nodeType="clickEffect">
                                  <p:stCondLst>
                                    <p:cond delay="0"/>
                                  </p:stCondLst>
                                  <p:childTnLst>
                                    <p:set>
                                      <p:cBhvr>
                                        <p:cTn id="208" dur="1" fill="hold">
                                          <p:stCondLst>
                                            <p:cond delay="0"/>
                                          </p:stCondLst>
                                        </p:cTn>
                                        <p:tgtEl>
                                          <p:spTgt spid="9"/>
                                        </p:tgtEl>
                                        <p:attrNameLst>
                                          <p:attrName>style.visibility</p:attrName>
                                        </p:attrNameLst>
                                      </p:cBhvr>
                                      <p:to>
                                        <p:strVal val="visible"/>
                                      </p:to>
                                    </p:set>
                                    <p:animEffect transition="in" filter="blinds(horizontal)">
                                      <p:cBhvr>
                                        <p:cTn id="209" dur="500"/>
                                        <p:tgtEl>
                                          <p:spTgt spid="9"/>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3" presetClass="exit" presetSubtype="10" fill="hold" grpId="1" nodeType="clickEffect">
                                  <p:stCondLst>
                                    <p:cond delay="0"/>
                                  </p:stCondLst>
                                  <p:childTnLst>
                                    <p:animEffect transition="out" filter="blinds(horizontal)">
                                      <p:cBhvr>
                                        <p:cTn id="213" dur="500"/>
                                        <p:tgtEl>
                                          <p:spTgt spid="9"/>
                                        </p:tgtEl>
                                      </p:cBhvr>
                                    </p:animEffect>
                                    <p:set>
                                      <p:cBhvr>
                                        <p:cTn id="214" dur="1" fill="hold">
                                          <p:stCondLst>
                                            <p:cond delay="499"/>
                                          </p:stCondLst>
                                        </p:cTn>
                                        <p:tgtEl>
                                          <p:spTgt spid="9"/>
                                        </p:tgtEl>
                                        <p:attrNameLst>
                                          <p:attrName>style.visibility</p:attrName>
                                        </p:attrNameLst>
                                      </p:cBhvr>
                                      <p:to>
                                        <p:strVal val="hidden"/>
                                      </p:to>
                                    </p:set>
                                  </p:childTnLst>
                                </p:cTn>
                              </p:par>
                              <p:par>
                                <p:cTn id="215" presetID="49" presetClass="path" presetSubtype="0" accel="50000" decel="50000" fill="hold" nodeType="withEffect">
                                  <p:stCondLst>
                                    <p:cond delay="0"/>
                                  </p:stCondLst>
                                  <p:childTnLst>
                                    <p:animMotion origin="layout" path="M 3.33333E-6 4.62428E-6 L -0.06459 0.35375 " pathEditMode="relative" rAng="0" ptsTypes="AA">
                                      <p:cBhvr>
                                        <p:cTn id="216" dur="2000" fill="hold"/>
                                        <p:tgtEl>
                                          <p:spTgt spid="3098"/>
                                        </p:tgtEl>
                                        <p:attrNameLst>
                                          <p:attrName>ppt_x</p:attrName>
                                          <p:attrName>ppt_y</p:attrName>
                                        </p:attrNameLst>
                                      </p:cBhvr>
                                      <p:rCtr x="-3229" y="17688"/>
                                    </p:animMotion>
                                  </p:childTnLst>
                                  <p:subTnLst>
                                    <p:audio>
                                      <p:cMediaNode vol="100000">
                                        <p:cTn display="0" masterRel="sameClick">
                                          <p:stCondLst>
                                            <p:cond evt="begin" delay="0">
                                              <p:tn val="215"/>
                                            </p:cond>
                                          </p:stCondLst>
                                          <p:endCondLst>
                                            <p:cond evt="onStopAudio" delay="0">
                                              <p:tgtEl>
                                                <p:sldTgt/>
                                              </p:tgtEl>
                                            </p:cond>
                                          </p:endCondLst>
                                        </p:cTn>
                                        <p:tgtEl>
                                          <p:sndTgt r:embed="rId2" name="arrow.wav"/>
                                        </p:tgtEl>
                                      </p:cMediaNode>
                                    </p:audio>
                                  </p:subTnLst>
                                </p:cTn>
                              </p:par>
                            </p:childTnLst>
                          </p:cTn>
                        </p:par>
                      </p:childTnLst>
                    </p:cTn>
                  </p:par>
                  <p:par>
                    <p:cTn id="217" fill="hold" nodeType="clickPar">
                      <p:stCondLst>
                        <p:cond delay="indefinite"/>
                      </p:stCondLst>
                      <p:childTnLst>
                        <p:par>
                          <p:cTn id="218" fill="hold" nodeType="withGroup">
                            <p:stCondLst>
                              <p:cond delay="0"/>
                            </p:stCondLst>
                            <p:childTnLst>
                              <p:par>
                                <p:cTn id="219" presetID="3" presetClass="exit" presetSubtype="10" fill="hold" nodeType="clickEffect">
                                  <p:stCondLst>
                                    <p:cond delay="0"/>
                                  </p:stCondLst>
                                  <p:childTnLst>
                                    <p:animEffect transition="out" filter="blinds(horizontal)">
                                      <p:cBhvr>
                                        <p:cTn id="220" dur="500"/>
                                        <p:tgtEl>
                                          <p:spTgt spid="3098"/>
                                        </p:tgtEl>
                                      </p:cBhvr>
                                    </p:animEffect>
                                    <p:set>
                                      <p:cBhvr>
                                        <p:cTn id="221" dur="1" fill="hold">
                                          <p:stCondLst>
                                            <p:cond delay="499"/>
                                          </p:stCondLst>
                                        </p:cTn>
                                        <p:tgtEl>
                                          <p:spTgt spid="3098"/>
                                        </p:tgtEl>
                                        <p:attrNameLst>
                                          <p:attrName>style.visibility</p:attrName>
                                        </p:attrNameLst>
                                      </p:cBhvr>
                                      <p:to>
                                        <p:strVal val="hidden"/>
                                      </p:to>
                                    </p:set>
                                  </p:childTnLst>
                                </p:cTn>
                              </p:par>
                              <p:par>
                                <p:cTn id="222" presetID="2" presetClass="entr" presetSubtype="4" fill="hold" nodeType="withEffect">
                                  <p:stCondLst>
                                    <p:cond delay="0"/>
                                  </p:stCondLst>
                                  <p:childTnLst>
                                    <p:set>
                                      <p:cBhvr>
                                        <p:cTn id="223" dur="1" fill="hold">
                                          <p:stCondLst>
                                            <p:cond delay="0"/>
                                          </p:stCondLst>
                                        </p:cTn>
                                        <p:tgtEl>
                                          <p:spTgt spid="3118"/>
                                        </p:tgtEl>
                                        <p:attrNameLst>
                                          <p:attrName>style.visibility</p:attrName>
                                        </p:attrNameLst>
                                      </p:cBhvr>
                                      <p:to>
                                        <p:strVal val="visible"/>
                                      </p:to>
                                    </p:set>
                                    <p:anim calcmode="lin" valueType="num">
                                      <p:cBhvr additive="base">
                                        <p:cTn id="224" dur="500" fill="hold"/>
                                        <p:tgtEl>
                                          <p:spTgt spid="3118"/>
                                        </p:tgtEl>
                                        <p:attrNameLst>
                                          <p:attrName>ppt_x</p:attrName>
                                        </p:attrNameLst>
                                      </p:cBhvr>
                                      <p:tavLst>
                                        <p:tav tm="0">
                                          <p:val>
                                            <p:strVal val="#ppt_x"/>
                                          </p:val>
                                        </p:tav>
                                        <p:tav tm="100000">
                                          <p:val>
                                            <p:strVal val="#ppt_x"/>
                                          </p:val>
                                        </p:tav>
                                      </p:tavLst>
                                    </p:anim>
                                    <p:anim calcmode="lin" valueType="num">
                                      <p:cBhvr additive="base">
                                        <p:cTn id="225" dur="500" fill="hold"/>
                                        <p:tgtEl>
                                          <p:spTgt spid="31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98"/>
                  </p:tgtEl>
                </p:cond>
              </p:nextCondLst>
            </p:seq>
            <p:seq concurrent="1" nextAc="seek">
              <p:cTn id="226" restart="whenNotActive" fill="hold" evtFilter="cancelBubble" nodeType="interactiveSeq">
                <p:stCondLst>
                  <p:cond evt="onClick" delay="0">
                    <p:tgtEl>
                      <p:spTgt spid="3099"/>
                    </p:tgtEl>
                  </p:cond>
                </p:stCondLst>
                <p:endSync evt="end" delay="0">
                  <p:rtn val="all"/>
                </p:endSync>
                <p:childTnLst>
                  <p:par>
                    <p:cTn id="227" fill="hold" nodeType="clickPar">
                      <p:stCondLst>
                        <p:cond delay="0"/>
                      </p:stCondLst>
                      <p:childTnLst>
                        <p:par>
                          <p:cTn id="228" fill="hold" nodeType="withGroup">
                            <p:stCondLst>
                              <p:cond delay="0"/>
                            </p:stCondLst>
                            <p:childTnLst>
                              <p:par>
                                <p:cTn id="229" presetID="3" presetClass="entr" presetSubtype="10" fill="hold" grpId="0" nodeType="clickEffect">
                                  <p:stCondLst>
                                    <p:cond delay="0"/>
                                  </p:stCondLst>
                                  <p:childTnLst>
                                    <p:set>
                                      <p:cBhvr>
                                        <p:cTn id="230" dur="1" fill="hold">
                                          <p:stCondLst>
                                            <p:cond delay="0"/>
                                          </p:stCondLst>
                                        </p:cTn>
                                        <p:tgtEl>
                                          <p:spTgt spid="10"/>
                                        </p:tgtEl>
                                        <p:attrNameLst>
                                          <p:attrName>style.visibility</p:attrName>
                                        </p:attrNameLst>
                                      </p:cBhvr>
                                      <p:to>
                                        <p:strVal val="visible"/>
                                      </p:to>
                                    </p:set>
                                    <p:animEffect transition="in" filter="blinds(horizontal)">
                                      <p:cBhvr>
                                        <p:cTn id="231" dur="500"/>
                                        <p:tgtEl>
                                          <p:spTgt spid="10"/>
                                        </p:tgtEl>
                                      </p:cBhvr>
                                    </p:animEffec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3" presetClass="exit" presetSubtype="10" fill="hold" grpId="1" nodeType="clickEffect">
                                  <p:stCondLst>
                                    <p:cond delay="0"/>
                                  </p:stCondLst>
                                  <p:childTnLst>
                                    <p:animEffect transition="out" filter="blinds(horizontal)">
                                      <p:cBhvr>
                                        <p:cTn id="235" dur="500"/>
                                        <p:tgtEl>
                                          <p:spTgt spid="10"/>
                                        </p:tgtEl>
                                      </p:cBhvr>
                                    </p:animEffect>
                                    <p:set>
                                      <p:cBhvr>
                                        <p:cTn id="236" dur="1" fill="hold">
                                          <p:stCondLst>
                                            <p:cond delay="499"/>
                                          </p:stCondLst>
                                        </p:cTn>
                                        <p:tgtEl>
                                          <p:spTgt spid="10"/>
                                        </p:tgtEl>
                                        <p:attrNameLst>
                                          <p:attrName>style.visibility</p:attrName>
                                        </p:attrNameLst>
                                      </p:cBhvr>
                                      <p:to>
                                        <p:strVal val="hidden"/>
                                      </p:to>
                                    </p:set>
                                  </p:childTnLst>
                                </p:cTn>
                              </p:par>
                              <p:par>
                                <p:cTn id="237" presetID="49" presetClass="path" presetSubtype="0" accel="50000" decel="50000" fill="hold" nodeType="withEffect">
                                  <p:stCondLst>
                                    <p:cond delay="0"/>
                                  </p:stCondLst>
                                  <p:childTnLst>
                                    <p:animMotion origin="layout" path="M 0 -2.42775E-6 L 0.05208 0.14289 " pathEditMode="relative" rAng="0" ptsTypes="AA">
                                      <p:cBhvr>
                                        <p:cTn id="238" dur="2000" fill="hold"/>
                                        <p:tgtEl>
                                          <p:spTgt spid="3099"/>
                                        </p:tgtEl>
                                        <p:attrNameLst>
                                          <p:attrName>ppt_x</p:attrName>
                                          <p:attrName>ppt_y</p:attrName>
                                        </p:attrNameLst>
                                      </p:cBhvr>
                                      <p:rCtr x="2604" y="7145"/>
                                    </p:animMotion>
                                  </p:childTnLst>
                                  <p:subTnLst>
                                    <p:audio>
                                      <p:cMediaNode vol="100000">
                                        <p:cTn display="0" masterRel="sameClick">
                                          <p:stCondLst>
                                            <p:cond evt="begin" delay="0">
                                              <p:tn val="237"/>
                                            </p:cond>
                                          </p:stCondLst>
                                          <p:endCondLst>
                                            <p:cond evt="onStopAudio" delay="0">
                                              <p:tgtEl>
                                                <p:sldTgt/>
                                              </p:tgtEl>
                                            </p:cond>
                                          </p:endCondLst>
                                        </p:cTn>
                                        <p:tgtEl>
                                          <p:sndTgt r:embed="rId2" name="arrow.wav"/>
                                        </p:tgtEl>
                                      </p:cMediaNode>
                                    </p:audio>
                                  </p:subTnLst>
                                </p:cTn>
                              </p:par>
                            </p:childTnLst>
                          </p:cTn>
                        </p:par>
                      </p:childTnLst>
                    </p:cTn>
                  </p:par>
                  <p:par>
                    <p:cTn id="239" fill="hold" nodeType="clickPar">
                      <p:stCondLst>
                        <p:cond delay="indefinite"/>
                      </p:stCondLst>
                      <p:childTnLst>
                        <p:par>
                          <p:cTn id="240" fill="hold" nodeType="withGroup">
                            <p:stCondLst>
                              <p:cond delay="0"/>
                            </p:stCondLst>
                            <p:childTnLst>
                              <p:par>
                                <p:cTn id="241" presetID="3" presetClass="exit" presetSubtype="10" fill="hold" nodeType="clickEffect">
                                  <p:stCondLst>
                                    <p:cond delay="0"/>
                                  </p:stCondLst>
                                  <p:childTnLst>
                                    <p:animEffect transition="out" filter="blinds(horizontal)">
                                      <p:cBhvr>
                                        <p:cTn id="242" dur="500"/>
                                        <p:tgtEl>
                                          <p:spTgt spid="3099"/>
                                        </p:tgtEl>
                                      </p:cBhvr>
                                    </p:animEffect>
                                    <p:set>
                                      <p:cBhvr>
                                        <p:cTn id="243" dur="1" fill="hold">
                                          <p:stCondLst>
                                            <p:cond delay="499"/>
                                          </p:stCondLst>
                                        </p:cTn>
                                        <p:tgtEl>
                                          <p:spTgt spid="3099"/>
                                        </p:tgtEl>
                                        <p:attrNameLst>
                                          <p:attrName>style.visibility</p:attrName>
                                        </p:attrNameLst>
                                      </p:cBhvr>
                                      <p:to>
                                        <p:strVal val="hidden"/>
                                      </p:to>
                                    </p:set>
                                  </p:childTnLst>
                                </p:cTn>
                              </p:par>
                              <p:par>
                                <p:cTn id="244" presetID="2" presetClass="entr" presetSubtype="4" fill="hold" nodeType="withEffect">
                                  <p:stCondLst>
                                    <p:cond delay="0"/>
                                  </p:stCondLst>
                                  <p:childTnLst>
                                    <p:set>
                                      <p:cBhvr>
                                        <p:cTn id="245" dur="1" fill="hold">
                                          <p:stCondLst>
                                            <p:cond delay="0"/>
                                          </p:stCondLst>
                                        </p:cTn>
                                        <p:tgtEl>
                                          <p:spTgt spid="3120"/>
                                        </p:tgtEl>
                                        <p:attrNameLst>
                                          <p:attrName>style.visibility</p:attrName>
                                        </p:attrNameLst>
                                      </p:cBhvr>
                                      <p:to>
                                        <p:strVal val="visible"/>
                                      </p:to>
                                    </p:set>
                                    <p:anim calcmode="lin" valueType="num">
                                      <p:cBhvr additive="base">
                                        <p:cTn id="246" dur="500" fill="hold"/>
                                        <p:tgtEl>
                                          <p:spTgt spid="3120"/>
                                        </p:tgtEl>
                                        <p:attrNameLst>
                                          <p:attrName>ppt_x</p:attrName>
                                        </p:attrNameLst>
                                      </p:cBhvr>
                                      <p:tavLst>
                                        <p:tav tm="0">
                                          <p:val>
                                            <p:strVal val="#ppt_x"/>
                                          </p:val>
                                        </p:tav>
                                        <p:tav tm="100000">
                                          <p:val>
                                            <p:strVal val="#ppt_x"/>
                                          </p:val>
                                        </p:tav>
                                      </p:tavLst>
                                    </p:anim>
                                    <p:anim calcmode="lin" valueType="num">
                                      <p:cBhvr additive="base">
                                        <p:cTn id="247" dur="500" fill="hold"/>
                                        <p:tgtEl>
                                          <p:spTgt spid="31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099"/>
                  </p:tgtEl>
                </p:cond>
              </p:nextCondLst>
            </p:seq>
            <p:seq concurrent="1" nextAc="seek">
              <p:cTn id="248" restart="whenNotActive" fill="hold" evtFilter="cancelBubble" nodeType="interactiveSeq">
                <p:stCondLst>
                  <p:cond evt="onClick" delay="0">
                    <p:tgtEl>
                      <p:spTgt spid="3128"/>
                    </p:tgtEl>
                  </p:cond>
                </p:stCondLst>
                <p:endSync evt="end" delay="0">
                  <p:rtn val="all"/>
                </p:endSync>
                <p:childTnLst>
                  <p:par>
                    <p:cTn id="249" fill="hold" nodeType="clickPar">
                      <p:stCondLst>
                        <p:cond delay="0"/>
                      </p:stCondLst>
                      <p:childTnLst>
                        <p:par>
                          <p:cTn id="250" fill="hold" nodeType="withGroup">
                            <p:stCondLst>
                              <p:cond delay="0"/>
                            </p:stCondLst>
                            <p:childTnLst>
                              <p:par>
                                <p:cTn id="251" presetID="21" presetClass="exit" presetSubtype="1" fill="hold" grpId="0" nodeType="withEffect">
                                  <p:stCondLst>
                                    <p:cond delay="0"/>
                                  </p:stCondLst>
                                  <p:childTnLst>
                                    <p:animEffect transition="out" filter="wheel(1)">
                                      <p:cBhvr>
                                        <p:cTn id="252" dur="1000"/>
                                        <p:tgtEl>
                                          <p:spTgt spid="3128"/>
                                        </p:tgtEl>
                                      </p:cBhvr>
                                    </p:animEffect>
                                    <p:set>
                                      <p:cBhvr>
                                        <p:cTn id="253" dur="1" fill="hold">
                                          <p:stCondLst>
                                            <p:cond delay="999"/>
                                          </p:stCondLst>
                                        </p:cTn>
                                        <p:tgtEl>
                                          <p:spTgt spid="3128"/>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3" name="click.wav"/>
                                        </p:tgtEl>
                                      </p:cMediaNode>
                                    </p:audio>
                                  </p:subTnLst>
                                </p:cTn>
                              </p:par>
                            </p:childTnLst>
                          </p:cTn>
                        </p:par>
                        <p:par>
                          <p:cTn id="254" fill="hold" nodeType="afterGroup">
                            <p:stCondLst>
                              <p:cond delay="1000"/>
                            </p:stCondLst>
                            <p:childTnLst>
                              <p:par>
                                <p:cTn id="255" presetID="21" presetClass="exit" presetSubtype="1" fill="hold" grpId="0" nodeType="afterEffect">
                                  <p:stCondLst>
                                    <p:cond delay="0"/>
                                  </p:stCondLst>
                                  <p:childTnLst>
                                    <p:animEffect transition="out" filter="wheel(1)">
                                      <p:cBhvr>
                                        <p:cTn id="256" dur="1000"/>
                                        <p:tgtEl>
                                          <p:spTgt spid="3127"/>
                                        </p:tgtEl>
                                      </p:cBhvr>
                                    </p:animEffect>
                                    <p:set>
                                      <p:cBhvr>
                                        <p:cTn id="257" dur="1" fill="hold">
                                          <p:stCondLst>
                                            <p:cond delay="999"/>
                                          </p:stCondLst>
                                        </p:cTn>
                                        <p:tgtEl>
                                          <p:spTgt spid="3127"/>
                                        </p:tgtEl>
                                        <p:attrNameLst>
                                          <p:attrName>style.visibility</p:attrName>
                                        </p:attrNameLst>
                                      </p:cBhvr>
                                      <p:to>
                                        <p:strVal val="hidden"/>
                                      </p:to>
                                    </p:set>
                                  </p:childTnLst>
                                  <p:subTnLst>
                                    <p:audio>
                                      <p:cMediaNode>
                                        <p:cTn display="0" masterRel="sameClick">
                                          <p:stCondLst>
                                            <p:cond evt="begin" delay="0">
                                              <p:tn val="255"/>
                                            </p:cond>
                                          </p:stCondLst>
                                          <p:endCondLst>
                                            <p:cond evt="onStopAudio" delay="0">
                                              <p:tgtEl>
                                                <p:sldTgt/>
                                              </p:tgtEl>
                                            </p:cond>
                                          </p:endCondLst>
                                        </p:cTn>
                                        <p:tgtEl>
                                          <p:sndTgt r:embed="rId3" name="click.wav"/>
                                        </p:tgtEl>
                                      </p:cMediaNode>
                                    </p:audio>
                                  </p:subTnLst>
                                </p:cTn>
                              </p:par>
                            </p:childTnLst>
                          </p:cTn>
                        </p:par>
                        <p:par>
                          <p:cTn id="258" fill="hold" nodeType="afterGroup">
                            <p:stCondLst>
                              <p:cond delay="2000"/>
                            </p:stCondLst>
                            <p:childTnLst>
                              <p:par>
                                <p:cTn id="259" presetID="21" presetClass="exit" presetSubtype="1" fill="hold" grpId="0" nodeType="afterEffect">
                                  <p:stCondLst>
                                    <p:cond delay="0"/>
                                  </p:stCondLst>
                                  <p:childTnLst>
                                    <p:animEffect transition="out" filter="wheel(1)">
                                      <p:cBhvr>
                                        <p:cTn id="260" dur="1000"/>
                                        <p:tgtEl>
                                          <p:spTgt spid="3126"/>
                                        </p:tgtEl>
                                      </p:cBhvr>
                                    </p:animEffect>
                                    <p:set>
                                      <p:cBhvr>
                                        <p:cTn id="261" dur="1" fill="hold">
                                          <p:stCondLst>
                                            <p:cond delay="999"/>
                                          </p:stCondLst>
                                        </p:cTn>
                                        <p:tgtEl>
                                          <p:spTgt spid="3126"/>
                                        </p:tgtEl>
                                        <p:attrNameLst>
                                          <p:attrName>style.visibility</p:attrName>
                                        </p:attrNameLst>
                                      </p:cBhvr>
                                      <p:to>
                                        <p:strVal val="hidden"/>
                                      </p:to>
                                    </p:set>
                                  </p:childTnLst>
                                  <p:subTnLst>
                                    <p:audio>
                                      <p:cMediaNode>
                                        <p:cTn display="0" masterRel="sameClick">
                                          <p:stCondLst>
                                            <p:cond evt="begin" delay="0">
                                              <p:tn val="259"/>
                                            </p:cond>
                                          </p:stCondLst>
                                          <p:endCondLst>
                                            <p:cond evt="onStopAudio" delay="0">
                                              <p:tgtEl>
                                                <p:sldTgt/>
                                              </p:tgtEl>
                                            </p:cond>
                                          </p:endCondLst>
                                        </p:cTn>
                                        <p:tgtEl>
                                          <p:sndTgt r:embed="rId3" name="click.wav"/>
                                        </p:tgtEl>
                                      </p:cMediaNode>
                                    </p:audio>
                                  </p:subTnLst>
                                </p:cTn>
                              </p:par>
                            </p:childTnLst>
                          </p:cTn>
                        </p:par>
                        <p:par>
                          <p:cTn id="262" fill="hold" nodeType="afterGroup">
                            <p:stCondLst>
                              <p:cond delay="3000"/>
                            </p:stCondLst>
                            <p:childTnLst>
                              <p:par>
                                <p:cTn id="263" presetID="21" presetClass="exit" presetSubtype="1" fill="hold" grpId="0" nodeType="afterEffect">
                                  <p:stCondLst>
                                    <p:cond delay="0"/>
                                  </p:stCondLst>
                                  <p:childTnLst>
                                    <p:animEffect transition="out" filter="wheel(1)">
                                      <p:cBhvr>
                                        <p:cTn id="264" dur="1000"/>
                                        <p:tgtEl>
                                          <p:spTgt spid="3125"/>
                                        </p:tgtEl>
                                      </p:cBhvr>
                                    </p:animEffect>
                                    <p:set>
                                      <p:cBhvr>
                                        <p:cTn id="265" dur="1" fill="hold">
                                          <p:stCondLst>
                                            <p:cond delay="999"/>
                                          </p:stCondLst>
                                        </p:cTn>
                                        <p:tgtEl>
                                          <p:spTgt spid="3125"/>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3" name="click.wav"/>
                                        </p:tgtEl>
                                      </p:cMediaNode>
                                    </p:audio>
                                  </p:subTnLst>
                                </p:cTn>
                              </p:par>
                            </p:childTnLst>
                          </p:cTn>
                        </p:par>
                        <p:par>
                          <p:cTn id="266" fill="hold" nodeType="afterGroup">
                            <p:stCondLst>
                              <p:cond delay="4000"/>
                            </p:stCondLst>
                            <p:childTnLst>
                              <p:par>
                                <p:cTn id="267" presetID="21" presetClass="exit" presetSubtype="1" fill="hold" grpId="0" nodeType="afterEffect">
                                  <p:stCondLst>
                                    <p:cond delay="0"/>
                                  </p:stCondLst>
                                  <p:childTnLst>
                                    <p:animEffect transition="out" filter="wheel(1)">
                                      <p:cBhvr>
                                        <p:cTn id="268" dur="1000"/>
                                        <p:tgtEl>
                                          <p:spTgt spid="3124"/>
                                        </p:tgtEl>
                                      </p:cBhvr>
                                    </p:animEffect>
                                    <p:set>
                                      <p:cBhvr>
                                        <p:cTn id="269" dur="1" fill="hold">
                                          <p:stCondLst>
                                            <p:cond delay="999"/>
                                          </p:stCondLst>
                                        </p:cTn>
                                        <p:tgtEl>
                                          <p:spTgt spid="3124"/>
                                        </p:tgtEl>
                                        <p:attrNameLst>
                                          <p:attrName>style.visibility</p:attrName>
                                        </p:attrNameLst>
                                      </p:cBhvr>
                                      <p:to>
                                        <p:strVal val="hidden"/>
                                      </p:to>
                                    </p:set>
                                  </p:childTnLst>
                                  <p:subTnLst>
                                    <p:audio>
                                      <p:cMediaNode>
                                        <p:cTn display="0" masterRel="sameClick">
                                          <p:stCondLst>
                                            <p:cond evt="begin" delay="0">
                                              <p:tn val="267"/>
                                            </p:cond>
                                          </p:stCondLst>
                                          <p:endCondLst>
                                            <p:cond evt="onStopAudio" delay="0">
                                              <p:tgtEl>
                                                <p:sldTgt/>
                                              </p:tgtEl>
                                            </p:cond>
                                          </p:endCondLst>
                                        </p:cTn>
                                        <p:tgtEl>
                                          <p:sndTgt r:embed="rId3" name="click.wav"/>
                                        </p:tgtEl>
                                      </p:cMediaNode>
                                    </p:audio>
                                  </p:subTnLst>
                                </p:cTn>
                              </p:par>
                            </p:childTnLst>
                          </p:cTn>
                        </p:par>
                        <p:par>
                          <p:cTn id="270" fill="hold" nodeType="afterGroup">
                            <p:stCondLst>
                              <p:cond delay="5000"/>
                            </p:stCondLst>
                            <p:childTnLst>
                              <p:par>
                                <p:cTn id="271" presetID="21" presetClass="exit" presetSubtype="1" fill="hold" grpId="0" nodeType="afterEffect">
                                  <p:stCondLst>
                                    <p:cond delay="0"/>
                                  </p:stCondLst>
                                  <p:childTnLst>
                                    <p:animEffect transition="out" filter="wheel(1)">
                                      <p:cBhvr>
                                        <p:cTn id="272" dur="1000"/>
                                        <p:tgtEl>
                                          <p:spTgt spid="3123"/>
                                        </p:tgtEl>
                                      </p:cBhvr>
                                    </p:animEffect>
                                    <p:set>
                                      <p:cBhvr>
                                        <p:cTn id="273" dur="1" fill="hold">
                                          <p:stCondLst>
                                            <p:cond delay="999"/>
                                          </p:stCondLst>
                                        </p:cTn>
                                        <p:tgtEl>
                                          <p:spTgt spid="3123"/>
                                        </p:tgtEl>
                                        <p:attrNameLst>
                                          <p:attrName>style.visibility</p:attrName>
                                        </p:attrNameLst>
                                      </p:cBhvr>
                                      <p:to>
                                        <p:strVal val="hidden"/>
                                      </p:to>
                                    </p:set>
                                  </p:childTnLst>
                                  <p:subTnLst>
                                    <p:audio>
                                      <p:cMediaNode>
                                        <p:cTn display="0" masterRel="sameClick">
                                          <p:stCondLst>
                                            <p:cond evt="begin" delay="0">
                                              <p:tn val="271"/>
                                            </p:cond>
                                          </p:stCondLst>
                                          <p:endCondLst>
                                            <p:cond evt="onStopAudio" delay="0">
                                              <p:tgtEl>
                                                <p:sldTgt/>
                                              </p:tgtEl>
                                            </p:cond>
                                          </p:endCondLst>
                                        </p:cTn>
                                        <p:tgtEl>
                                          <p:sndTgt r:embed="rId3" name="click.wav"/>
                                        </p:tgtEl>
                                      </p:cMediaNode>
                                    </p:audio>
                                  </p:subTnLst>
                                </p:cTn>
                              </p:par>
                            </p:childTnLst>
                          </p:cTn>
                        </p:par>
                        <p:par>
                          <p:cTn id="274" fill="hold" nodeType="afterGroup">
                            <p:stCondLst>
                              <p:cond delay="6000"/>
                            </p:stCondLst>
                            <p:childTnLst>
                              <p:par>
                                <p:cTn id="275" presetID="21" presetClass="exit" presetSubtype="1" fill="hold" grpId="0" nodeType="afterEffect">
                                  <p:stCondLst>
                                    <p:cond delay="0"/>
                                  </p:stCondLst>
                                  <p:childTnLst>
                                    <p:animEffect transition="out" filter="wheel(1)">
                                      <p:cBhvr>
                                        <p:cTn id="276" dur="1000"/>
                                        <p:tgtEl>
                                          <p:spTgt spid="3122"/>
                                        </p:tgtEl>
                                      </p:cBhvr>
                                    </p:animEffect>
                                    <p:set>
                                      <p:cBhvr>
                                        <p:cTn id="277" dur="1" fill="hold">
                                          <p:stCondLst>
                                            <p:cond delay="999"/>
                                          </p:stCondLst>
                                        </p:cTn>
                                        <p:tgtEl>
                                          <p:spTgt spid="3122"/>
                                        </p:tgtEl>
                                        <p:attrNameLst>
                                          <p:attrName>style.visibility</p:attrName>
                                        </p:attrNameLst>
                                      </p:cBhvr>
                                      <p:to>
                                        <p:strVal val="hidden"/>
                                      </p:to>
                                    </p:set>
                                  </p:childTnLst>
                                  <p:subTnLst>
                                    <p:audio>
                                      <p:cMediaNode>
                                        <p:cTn display="0" masterRel="sameClick">
                                          <p:stCondLst>
                                            <p:cond evt="begin" delay="0">
                                              <p:tn val="275"/>
                                            </p:cond>
                                          </p:stCondLst>
                                          <p:endCondLst>
                                            <p:cond evt="onStopAudio" delay="0">
                                              <p:tgtEl>
                                                <p:sldTgt/>
                                              </p:tgtEl>
                                            </p:cond>
                                          </p:endCondLst>
                                        </p:cTn>
                                        <p:tgtEl>
                                          <p:sndTgt r:embed="rId4" name="chimes.wav"/>
                                        </p:tgtEl>
                                      </p:cMediaNode>
                                    </p:audio>
                                  </p:subTnLst>
                                </p:cTn>
                              </p:par>
                            </p:childTnLst>
                          </p:cTn>
                        </p:par>
                        <p:par>
                          <p:cTn id="278" fill="hold" nodeType="afterGroup">
                            <p:stCondLst>
                              <p:cond delay="7000"/>
                            </p:stCondLst>
                            <p:childTnLst>
                              <p:par>
                                <p:cTn id="279" presetID="3" presetClass="entr" presetSubtype="10" fill="hold" grpId="1" nodeType="afterEffect">
                                  <p:stCondLst>
                                    <p:cond delay="0"/>
                                  </p:stCondLst>
                                  <p:childTnLst>
                                    <p:set>
                                      <p:cBhvr>
                                        <p:cTn id="280" dur="1" fill="hold">
                                          <p:stCondLst>
                                            <p:cond delay="0"/>
                                          </p:stCondLst>
                                        </p:cTn>
                                        <p:tgtEl>
                                          <p:spTgt spid="3128"/>
                                        </p:tgtEl>
                                        <p:attrNameLst>
                                          <p:attrName>style.visibility</p:attrName>
                                        </p:attrNameLst>
                                      </p:cBhvr>
                                      <p:to>
                                        <p:strVal val="visible"/>
                                      </p:to>
                                    </p:set>
                                    <p:animEffect transition="in" filter="blinds(horizontal)">
                                      <p:cBhvr>
                                        <p:cTn id="281" dur="500"/>
                                        <p:tgtEl>
                                          <p:spTgt spid="3128"/>
                                        </p:tgtEl>
                                      </p:cBhvr>
                                    </p:animEffect>
                                  </p:childTnLst>
                                </p:cTn>
                              </p:par>
                            </p:childTnLst>
                          </p:cTn>
                        </p:par>
                      </p:childTnLst>
                    </p:cTn>
                  </p:par>
                </p:childTnLst>
              </p:cTn>
              <p:nextCondLst>
                <p:cond evt="onClick" delay="0">
                  <p:tgtEl>
                    <p:spTgt spid="3128"/>
                  </p:tgtEl>
                </p:cond>
              </p:nextCondLst>
            </p:seq>
          </p:childTnLst>
        </p:cTn>
      </p:par>
    </p:tnLst>
    <p:bldLst>
      <p:bldP spid="17" grpId="0" animBg="1"/>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3122" grpId="0" animBg="1"/>
      <p:bldP spid="3123" grpId="0" animBg="1"/>
      <p:bldP spid="3124" grpId="0" animBg="1"/>
      <p:bldP spid="3125" grpId="0" animBg="1"/>
      <p:bldP spid="3126" grpId="0" animBg="1"/>
      <p:bldP spid="3127" grpId="0" animBg="1"/>
      <p:bldP spid="3128" grpId="0" animBg="1"/>
      <p:bldP spid="3128" grpId="1" animBg="1"/>
      <p:bldP spid="42" grpId="0" animBg="1"/>
      <p:bldP spid="4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4EAB2B-DF7E-7E4E-AC10-FA67F977653B}"/>
              </a:ext>
            </a:extLst>
          </p:cNvPr>
          <p:cNvSpPr txBox="1"/>
          <p:nvPr/>
        </p:nvSpPr>
        <p:spPr>
          <a:xfrm>
            <a:off x="636814" y="424543"/>
            <a:ext cx="11119757" cy="6124754"/>
          </a:xfrm>
          <a:prstGeom prst="rect">
            <a:avLst/>
          </a:prstGeom>
          <a:noFill/>
        </p:spPr>
        <p:txBody>
          <a:bodyPr wrap="square" rtlCol="0">
            <a:spAutoFit/>
          </a:bodyPr>
          <a:lstStyle/>
          <a:p>
            <a:pPr algn="just"/>
            <a:r>
              <a:rPr lang="en-VN" sz="2800" b="1" dirty="0">
                <a:solidFill>
                  <a:srgbClr val="FF0000"/>
                </a:solidFill>
                <a:latin typeface="Times New Roman" panose="02020603050405020304" pitchFamily="18" charset="0"/>
                <a:cs typeface="Times New Roman" panose="02020603050405020304" pitchFamily="18" charset="0"/>
              </a:rPr>
              <a:t>Bài tập 1: Tìm phép liệt kê trong ngữ liệu sau và chỉ rõ loại của từng phép liệt kê đó.</a:t>
            </a:r>
          </a:p>
          <a:p>
            <a:pPr marL="342900" indent="-342900" algn="just">
              <a:buAutoNum type="alphaLcPeriod"/>
            </a:pPr>
            <a:r>
              <a:rPr lang="en-VN" sz="2800" dirty="0">
                <a:latin typeface="Times New Roman" panose="02020603050405020304" pitchFamily="18" charset="0"/>
                <a:cs typeface="Times New Roman" panose="02020603050405020304" pitchFamily="18" charset="0"/>
              </a:rPr>
              <a:t>Bác suốt đời làm việc, suốt ngày làm việc, từ việc rất lớn: việc cứu nước, cứu dân đến việc rất nhỏ, trồng cây trong vườn, một bức thư cho một đồng chí, nói chuyện với các cháu miền Nam, đi thăm nhà tập thể của công nhân…</a:t>
            </a:r>
          </a:p>
          <a:p>
            <a:pPr algn="just"/>
            <a:r>
              <a:rPr lang="en-VN" sz="2800" dirty="0">
                <a:latin typeface="Times New Roman" panose="02020603050405020304" pitchFamily="18" charset="0"/>
                <a:cs typeface="Times New Roman" panose="02020603050405020304" pitchFamily="18" charset="0"/>
              </a:rPr>
              <a:t>                                     ( Đức tính giản dị của Bác Hồ – Phạm Văn Đồng)</a:t>
            </a:r>
          </a:p>
          <a:p>
            <a:pPr algn="just"/>
            <a:r>
              <a:rPr lang="en-VN" sz="2800" dirty="0">
                <a:latin typeface="Times New Roman" panose="02020603050405020304" pitchFamily="18" charset="0"/>
                <a:cs typeface="Times New Roman" panose="02020603050405020304" pitchFamily="18" charset="0"/>
              </a:rPr>
              <a:t>b. Làng ở trong tầm đại bác của đồn giặc. Chúng nó bắn, đã thành lệ, mỗi ngày hai lần, hoặc buổi sáng sớm và xế chiều, hoặc đứng bóng và sẩm tối, hoặc nửa đêm và trở gà gáy. Hầu hết đạn đại bác đều rơi vào ngọn đồi xà nu cạnh con nước lớn. Cả rừng xà nu hàng vạn cây không có một cây nào không bị thương.</a:t>
            </a:r>
          </a:p>
          <a:p>
            <a:pPr algn="just"/>
            <a:r>
              <a:rPr lang="en-VN" sz="2800" dirty="0">
                <a:latin typeface="Times New Roman" panose="02020603050405020304" pitchFamily="18" charset="0"/>
                <a:cs typeface="Times New Roman" panose="02020603050405020304" pitchFamily="18" charset="0"/>
              </a:rPr>
              <a:t>                                              ( Rừng xà nu – Nguyễn T</a:t>
            </a:r>
            <a:r>
              <a:rPr lang="en-US" sz="2800" dirty="0">
                <a:latin typeface="Times New Roman" panose="02020603050405020304" pitchFamily="18" charset="0"/>
                <a:cs typeface="Times New Roman" panose="02020603050405020304" pitchFamily="18" charset="0"/>
              </a:rPr>
              <a:t>r</a:t>
            </a:r>
            <a:r>
              <a:rPr lang="en-VN" sz="2800" dirty="0">
                <a:latin typeface="Times New Roman" panose="02020603050405020304" pitchFamily="18" charset="0"/>
                <a:cs typeface="Times New Roman" panose="02020603050405020304" pitchFamily="18" charset="0"/>
              </a:rPr>
              <a:t>ung Thành)</a:t>
            </a:r>
          </a:p>
          <a:p>
            <a:pPr algn="just"/>
            <a:r>
              <a:rPr lang="en-VN"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0616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71B71BAD-AAB4-214F-B830-5D182B6F55C0}"/>
              </a:ext>
            </a:extLst>
          </p:cNvPr>
          <p:cNvSpPr/>
          <p:nvPr/>
        </p:nvSpPr>
        <p:spPr>
          <a:xfrm>
            <a:off x="736270" y="201881"/>
            <a:ext cx="10474036" cy="1080654"/>
          </a:xfrm>
          <a:prstGeom prst="ribbon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600" b="1" dirty="0">
                <a:latin typeface="Times New Roman" panose="02020603050405020304" pitchFamily="18" charset="0"/>
                <a:cs typeface="Times New Roman" panose="02020603050405020304" pitchFamily="18" charset="0"/>
              </a:rPr>
              <a:t>GIAO VIỆC Ở NHÀ</a:t>
            </a:r>
          </a:p>
        </p:txBody>
      </p:sp>
      <p:sp>
        <p:nvSpPr>
          <p:cNvPr id="5" name="TextBox 4">
            <a:extLst>
              <a:ext uri="{FF2B5EF4-FFF2-40B4-BE49-F238E27FC236}">
                <a16:creationId xmlns:a16="http://schemas.microsoft.com/office/drawing/2014/main" id="{0A790F78-D4AA-0A43-9529-7456E46D1FD2}"/>
              </a:ext>
            </a:extLst>
          </p:cNvPr>
          <p:cNvSpPr txBox="1"/>
          <p:nvPr/>
        </p:nvSpPr>
        <p:spPr>
          <a:xfrm>
            <a:off x="324592" y="1473599"/>
            <a:ext cx="11542816" cy="1077218"/>
          </a:xfrm>
          <a:prstGeom prst="rect">
            <a:avLst/>
          </a:prstGeom>
          <a:noFill/>
        </p:spPr>
        <p:txBody>
          <a:bodyPr wrap="square" rtlCol="0">
            <a:spAutoFit/>
          </a:bodyPr>
          <a:lstStyle/>
          <a:p>
            <a:r>
              <a:rPr lang="en-VN" sz="3200" b="1" i="1" u="sng" dirty="0">
                <a:solidFill>
                  <a:srgbClr val="FF0000"/>
                </a:solidFill>
                <a:latin typeface="Times New Roman" panose="02020603050405020304" pitchFamily="18" charset="0"/>
                <a:cs typeface="Times New Roman" panose="02020603050405020304" pitchFamily="18" charset="0"/>
              </a:rPr>
              <a:t>Câu hỏi: </a:t>
            </a:r>
            <a:r>
              <a:rPr lang="en-VN" sz="3200" b="1" dirty="0">
                <a:solidFill>
                  <a:srgbClr val="FF0000"/>
                </a:solidFill>
                <a:latin typeface="Times New Roman" panose="02020603050405020304" pitchFamily="18" charset="0"/>
                <a:cs typeface="Times New Roman" panose="02020603050405020304" pitchFamily="18" charset="0"/>
              </a:rPr>
              <a:t>Nhận xét cấu tạo và ý nghĩa của các cụm từ in đậm trong V</a:t>
            </a:r>
            <a:r>
              <a:rPr lang="en-US" sz="3200" b="1" dirty="0">
                <a:solidFill>
                  <a:srgbClr val="FF0000"/>
                </a:solidFill>
                <a:latin typeface="Times New Roman" panose="02020603050405020304" pitchFamily="18" charset="0"/>
                <a:cs typeface="Times New Roman" panose="02020603050405020304" pitchFamily="18" charset="0"/>
              </a:rPr>
              <a:t>d</a:t>
            </a:r>
            <a:r>
              <a:rPr lang="en-VN" sz="3200" b="1" dirty="0">
                <a:solidFill>
                  <a:srgbClr val="FF0000"/>
                </a:solidFill>
                <a:latin typeface="Times New Roman" panose="02020603050405020304" pitchFamily="18" charset="0"/>
                <a:cs typeface="Times New Roman" panose="02020603050405020304" pitchFamily="18" charset="0"/>
              </a:rPr>
              <a:t>a, VDb ?  </a:t>
            </a:r>
          </a:p>
        </p:txBody>
      </p:sp>
      <p:graphicFrame>
        <p:nvGraphicFramePr>
          <p:cNvPr id="7" name="Table 6">
            <a:extLst>
              <a:ext uri="{FF2B5EF4-FFF2-40B4-BE49-F238E27FC236}">
                <a16:creationId xmlns:a16="http://schemas.microsoft.com/office/drawing/2014/main" id="{C8103BCD-6707-6548-A603-799EF1C77B21}"/>
              </a:ext>
            </a:extLst>
          </p:cNvPr>
          <p:cNvGraphicFramePr>
            <a:graphicFrameLocks noGrp="1"/>
          </p:cNvGraphicFramePr>
          <p:nvPr>
            <p:extLst>
              <p:ext uri="{D42A27DB-BD31-4B8C-83A1-F6EECF244321}">
                <p14:modId xmlns:p14="http://schemas.microsoft.com/office/powerpoint/2010/main" val="206129780"/>
              </p:ext>
            </p:extLst>
          </p:nvPr>
        </p:nvGraphicFramePr>
        <p:xfrm>
          <a:off x="736270" y="2907619"/>
          <a:ext cx="10972800" cy="279913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210018080"/>
                    </a:ext>
                  </a:extLst>
                </a:gridCol>
                <a:gridCol w="3657600">
                  <a:extLst>
                    <a:ext uri="{9D8B030D-6E8A-4147-A177-3AD203B41FA5}">
                      <a16:colId xmlns:a16="http://schemas.microsoft.com/office/drawing/2014/main" val="2589338680"/>
                    </a:ext>
                  </a:extLst>
                </a:gridCol>
                <a:gridCol w="3657600">
                  <a:extLst>
                    <a:ext uri="{9D8B030D-6E8A-4147-A177-3AD203B41FA5}">
                      <a16:colId xmlns:a16="http://schemas.microsoft.com/office/drawing/2014/main" val="1200778496"/>
                    </a:ext>
                  </a:extLst>
                </a:gridCol>
              </a:tblGrid>
              <a:tr h="591698">
                <a:tc>
                  <a:txBody>
                    <a:bodyPr/>
                    <a:lstStyle/>
                    <a:p>
                      <a:endParaRPr lang="en-VN" dirty="0"/>
                    </a:p>
                  </a:txBody>
                  <a:tcPr/>
                </a:tc>
                <a:tc>
                  <a:txBody>
                    <a:bodyPr/>
                    <a:lstStyle/>
                    <a:p>
                      <a:pPr algn="ctr"/>
                      <a:r>
                        <a:rPr lang="en-VN" sz="2800" dirty="0">
                          <a:solidFill>
                            <a:srgbClr val="FF0000"/>
                          </a:solidFill>
                          <a:latin typeface="Times New Roman" panose="02020603050405020304" pitchFamily="18" charset="0"/>
                          <a:cs typeface="Times New Roman" panose="02020603050405020304" pitchFamily="18" charset="0"/>
                        </a:rPr>
                        <a:t>Ví dụ A</a:t>
                      </a:r>
                    </a:p>
                  </a:txBody>
                  <a:tcPr/>
                </a:tc>
                <a:tc>
                  <a:txBody>
                    <a:bodyPr/>
                    <a:lstStyle/>
                    <a:p>
                      <a:pPr algn="ctr"/>
                      <a:r>
                        <a:rPr lang="en-VN" sz="2800" dirty="0">
                          <a:solidFill>
                            <a:srgbClr val="FF0000"/>
                          </a:solidFill>
                          <a:latin typeface="Times New Roman" panose="02020603050405020304" pitchFamily="18" charset="0"/>
                          <a:cs typeface="Times New Roman" panose="02020603050405020304" pitchFamily="18" charset="0"/>
                        </a:rPr>
                        <a:t>Ví dụ B</a:t>
                      </a:r>
                    </a:p>
                  </a:txBody>
                  <a:tcPr/>
                </a:tc>
                <a:extLst>
                  <a:ext uri="{0D108BD9-81ED-4DB2-BD59-A6C34878D82A}">
                    <a16:rowId xmlns:a16="http://schemas.microsoft.com/office/drawing/2014/main" val="2292345467"/>
                  </a:ext>
                </a:extLst>
              </a:tr>
              <a:tr h="1103716">
                <a:tc>
                  <a:txBody>
                    <a:bodyPr/>
                    <a:lstStyle/>
                    <a:p>
                      <a:r>
                        <a:rPr lang="en-VN" sz="3200" b="1" dirty="0">
                          <a:latin typeface="Times New Roman" panose="02020603050405020304" pitchFamily="18" charset="0"/>
                          <a:cs typeface="Times New Roman" panose="02020603050405020304" pitchFamily="18" charset="0"/>
                        </a:rPr>
                        <a:t>Cấu tạo</a:t>
                      </a:r>
                    </a:p>
                  </a:txBody>
                  <a:tcPr/>
                </a:tc>
                <a:tc>
                  <a:txBody>
                    <a:bodyPr/>
                    <a:lstStyle/>
                    <a:p>
                      <a:endParaRPr lang="en-VN"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VN" sz="280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98779779"/>
                  </a:ext>
                </a:extLst>
              </a:tr>
              <a:tr h="1103716">
                <a:tc>
                  <a:txBody>
                    <a:bodyPr/>
                    <a:lstStyle/>
                    <a:p>
                      <a:r>
                        <a:rPr lang="en-VN" sz="3200" b="1" dirty="0">
                          <a:latin typeface="Times New Roman" panose="02020603050405020304" pitchFamily="18" charset="0"/>
                          <a:cs typeface="Times New Roman" panose="02020603050405020304" pitchFamily="18" charset="0"/>
                        </a:rPr>
                        <a:t>Ý nghĩa</a:t>
                      </a:r>
                    </a:p>
                  </a:txBody>
                  <a:tcPr/>
                </a:tc>
                <a:tc>
                  <a:txBody>
                    <a:bodyPr/>
                    <a:lstStyle/>
                    <a:p>
                      <a:endParaRPr lang="en-VN"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VN" sz="28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3903525"/>
                  </a:ext>
                </a:extLst>
              </a:tr>
            </a:tbl>
          </a:graphicData>
        </a:graphic>
      </p:graphicFrame>
    </p:spTree>
    <p:extLst>
      <p:ext uri="{BB962C8B-B14F-4D97-AF65-F5344CB8AC3E}">
        <p14:creationId xmlns:p14="http://schemas.microsoft.com/office/powerpoint/2010/main" val="136000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BCCBA9-E0B5-3249-AEA2-3265B73757A0}"/>
              </a:ext>
            </a:extLst>
          </p:cNvPr>
          <p:cNvSpPr txBox="1"/>
          <p:nvPr/>
        </p:nvSpPr>
        <p:spPr>
          <a:xfrm>
            <a:off x="408215" y="326571"/>
            <a:ext cx="10956472" cy="2523768"/>
          </a:xfrm>
          <a:prstGeom prst="rect">
            <a:avLst/>
          </a:prstGeom>
          <a:noFill/>
        </p:spPr>
        <p:txBody>
          <a:bodyPr wrap="square" rtlCol="0">
            <a:spAutoFit/>
          </a:bodyPr>
          <a:lstStyle/>
          <a:p>
            <a:pPr marL="342900" lvl="0" indent="-342900" algn="just">
              <a:buFontTx/>
              <a:buAutoNum type="alphaLcPeriod"/>
            </a:pPr>
            <a:r>
              <a:rPr lang="en-VN" sz="2800" dirty="0">
                <a:solidFill>
                  <a:prstClr val="black"/>
                </a:solidFill>
                <a:latin typeface="Times New Roman" panose="02020603050405020304" pitchFamily="18" charset="0"/>
                <a:cs typeface="Times New Roman" panose="02020603050405020304" pitchFamily="18" charset="0"/>
              </a:rPr>
              <a:t>Bác suốt đời làm việc, suốt ngày làm việc, từ việc rất lớn: </a:t>
            </a:r>
            <a:r>
              <a:rPr lang="en-VN" sz="2800" b="1" i="1" dirty="0">
                <a:solidFill>
                  <a:schemeClr val="accent1"/>
                </a:solidFill>
                <a:latin typeface="Times New Roman" panose="02020603050405020304" pitchFamily="18" charset="0"/>
                <a:cs typeface="Times New Roman" panose="02020603050405020304" pitchFamily="18" charset="0"/>
              </a:rPr>
              <a:t>việc cứu nước, cứu dân </a:t>
            </a:r>
            <a:r>
              <a:rPr lang="en-VN" sz="2800" dirty="0">
                <a:solidFill>
                  <a:prstClr val="black"/>
                </a:solidFill>
                <a:latin typeface="Times New Roman" panose="02020603050405020304" pitchFamily="18" charset="0"/>
                <a:cs typeface="Times New Roman" panose="02020603050405020304" pitchFamily="18" charset="0"/>
              </a:rPr>
              <a:t>đến việc rất nhỏ, </a:t>
            </a:r>
            <a:r>
              <a:rPr lang="en-VN" sz="2800" b="1" i="1" dirty="0">
                <a:solidFill>
                  <a:schemeClr val="accent1"/>
                </a:solidFill>
                <a:latin typeface="Times New Roman" panose="02020603050405020304" pitchFamily="18" charset="0"/>
                <a:cs typeface="Times New Roman" panose="02020603050405020304" pitchFamily="18" charset="0"/>
              </a:rPr>
              <a:t>trồng cây trong vườn, một bức thư cho một đồng chí, nói chuyện với các cháu miền Nam, đi thăm nhà tập thể của công nhân…</a:t>
            </a:r>
          </a:p>
          <a:p>
            <a:pPr lvl="0" algn="just"/>
            <a:r>
              <a:rPr lang="en-VN" sz="2800" dirty="0">
                <a:solidFill>
                  <a:prstClr val="black"/>
                </a:solidFill>
                <a:latin typeface="Times New Roman" panose="02020603050405020304" pitchFamily="18" charset="0"/>
                <a:cs typeface="Times New Roman" panose="02020603050405020304" pitchFamily="18" charset="0"/>
              </a:rPr>
              <a:t>                                     ( Đức tính giản dị của Bác Hồ – Phạm Văn Đồng)</a:t>
            </a:r>
          </a:p>
          <a:p>
            <a:endParaRPr lang="en-VN" dirty="0"/>
          </a:p>
        </p:txBody>
      </p:sp>
      <p:sp>
        <p:nvSpPr>
          <p:cNvPr id="2" name="TextBox 1">
            <a:extLst>
              <a:ext uri="{FF2B5EF4-FFF2-40B4-BE49-F238E27FC236}">
                <a16:creationId xmlns:a16="http://schemas.microsoft.com/office/drawing/2014/main" id="{A02EADF1-02BB-C644-8961-A7D658E451D9}"/>
              </a:ext>
            </a:extLst>
          </p:cNvPr>
          <p:cNvSpPr txBox="1"/>
          <p:nvPr/>
        </p:nvSpPr>
        <p:spPr>
          <a:xfrm>
            <a:off x="708559" y="3241963"/>
            <a:ext cx="9345880" cy="1077218"/>
          </a:xfrm>
          <a:prstGeom prst="rect">
            <a:avLst/>
          </a:prstGeom>
          <a:noFill/>
        </p:spPr>
        <p:txBody>
          <a:bodyPr wrap="square" rtlCol="0">
            <a:spAutoFit/>
          </a:bodyPr>
          <a:lstStyle/>
          <a:p>
            <a:pPr marL="285750" indent="-285750">
              <a:buFontTx/>
              <a:buChar char="-"/>
            </a:pPr>
            <a:r>
              <a:rPr lang="en-VN" sz="3200" b="1" dirty="0">
                <a:solidFill>
                  <a:srgbClr val="FF0000"/>
                </a:solidFill>
                <a:latin typeface="Times New Roman" panose="02020603050405020304" pitchFamily="18" charset="0"/>
                <a:cs typeface="Times New Roman" panose="02020603050405020304" pitchFamily="18" charset="0"/>
              </a:rPr>
              <a:t>Về cấu tạo: </a:t>
            </a:r>
            <a:r>
              <a:rPr lang="en-VN" sz="3200" dirty="0">
                <a:latin typeface="Times New Roman" panose="02020603050405020304" pitchFamily="18" charset="0"/>
                <a:cs typeface="Times New Roman" panose="02020603050405020304" pitchFamily="18" charset="0"/>
              </a:rPr>
              <a:t>Liệt kê không theo cặp.</a:t>
            </a:r>
          </a:p>
          <a:p>
            <a:pPr marL="285750" indent="-285750">
              <a:buFontTx/>
              <a:buChar char="-"/>
            </a:pPr>
            <a:r>
              <a:rPr lang="en-VN" sz="3200" b="1" dirty="0">
                <a:solidFill>
                  <a:srgbClr val="FF0000"/>
                </a:solidFill>
                <a:latin typeface="Times New Roman" panose="02020603050405020304" pitchFamily="18" charset="0"/>
                <a:cs typeface="Times New Roman" panose="02020603050405020304" pitchFamily="18" charset="0"/>
              </a:rPr>
              <a:t>Về ý nghĩa: </a:t>
            </a:r>
            <a:r>
              <a:rPr lang="en-VN" sz="3200" dirty="0">
                <a:latin typeface="Times New Roman" panose="02020603050405020304" pitchFamily="18" charset="0"/>
                <a:cs typeface="Times New Roman" panose="02020603050405020304" pitchFamily="18" charset="0"/>
              </a:rPr>
              <a:t>Liệt kê không tăng tiến</a:t>
            </a:r>
            <a:r>
              <a:rPr lang="en-VN" dirty="0"/>
              <a:t>. </a:t>
            </a:r>
          </a:p>
        </p:txBody>
      </p:sp>
    </p:spTree>
    <p:extLst>
      <p:ext uri="{BB962C8B-B14F-4D97-AF65-F5344CB8AC3E}">
        <p14:creationId xmlns:p14="http://schemas.microsoft.com/office/powerpoint/2010/main" val="16755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A45D18-C194-C442-A4BB-3B248525A79E}"/>
              </a:ext>
            </a:extLst>
          </p:cNvPr>
          <p:cNvSpPr txBox="1"/>
          <p:nvPr/>
        </p:nvSpPr>
        <p:spPr>
          <a:xfrm>
            <a:off x="451261" y="332509"/>
            <a:ext cx="11412187" cy="2954655"/>
          </a:xfrm>
          <a:prstGeom prst="rect">
            <a:avLst/>
          </a:prstGeom>
          <a:noFill/>
        </p:spPr>
        <p:txBody>
          <a:bodyPr wrap="square" rtlCol="0">
            <a:spAutoFit/>
          </a:bodyPr>
          <a:lstStyle/>
          <a:p>
            <a:pPr lvl="0" algn="just"/>
            <a:r>
              <a:rPr lang="en-VN" sz="2800" dirty="0">
                <a:solidFill>
                  <a:prstClr val="black"/>
                </a:solidFill>
                <a:latin typeface="Times New Roman" panose="02020603050405020304" pitchFamily="18" charset="0"/>
                <a:cs typeface="Times New Roman" panose="02020603050405020304" pitchFamily="18" charset="0"/>
              </a:rPr>
              <a:t>b. Làng ở trong tầm đại bác của đồn giặc. Chúng nó bắn, đã thành lệ, mỗi ngày hai lần, </a:t>
            </a:r>
            <a:r>
              <a:rPr lang="en-VN" sz="2800" b="1" i="1" dirty="0">
                <a:solidFill>
                  <a:schemeClr val="accent1"/>
                </a:solidFill>
                <a:latin typeface="Times New Roman" panose="02020603050405020304" pitchFamily="18" charset="0"/>
                <a:cs typeface="Times New Roman" panose="02020603050405020304" pitchFamily="18" charset="0"/>
              </a:rPr>
              <a:t>hoặc buổi sáng sớm và xế chiều, hoặc đứng bóng và sẩm tối, hoặc nửa đêm và trở gà gáy</a:t>
            </a:r>
            <a:r>
              <a:rPr lang="en-VN" sz="2800" dirty="0">
                <a:solidFill>
                  <a:prstClr val="black"/>
                </a:solidFill>
                <a:latin typeface="Times New Roman" panose="02020603050405020304" pitchFamily="18" charset="0"/>
                <a:cs typeface="Times New Roman" panose="02020603050405020304" pitchFamily="18" charset="0"/>
              </a:rPr>
              <a:t>. Hầu hết đạn đại bác đều rơi vào ngọn đồi xà nu cạnh con nước lớn. Cả rừng xà nu hàng vạn cây không có một cây nào không bị thương.</a:t>
            </a:r>
          </a:p>
          <a:p>
            <a:pPr lvl="0" algn="just"/>
            <a:r>
              <a:rPr lang="en-VN" sz="2800" dirty="0">
                <a:solidFill>
                  <a:prstClr val="black"/>
                </a:solidFill>
                <a:latin typeface="Times New Roman" panose="02020603050405020304" pitchFamily="18" charset="0"/>
                <a:cs typeface="Times New Roman" panose="02020603050405020304" pitchFamily="18" charset="0"/>
              </a:rPr>
              <a:t>                                              ( Rừng xà nu – Nguyễn T</a:t>
            </a:r>
            <a:r>
              <a:rPr lang="en-US" sz="2800" dirty="0">
                <a:solidFill>
                  <a:prstClr val="black"/>
                </a:solidFill>
                <a:latin typeface="Times New Roman" panose="02020603050405020304" pitchFamily="18" charset="0"/>
                <a:cs typeface="Times New Roman" panose="02020603050405020304" pitchFamily="18" charset="0"/>
              </a:rPr>
              <a:t>r</a:t>
            </a:r>
            <a:r>
              <a:rPr lang="en-VN" sz="2800" dirty="0">
                <a:solidFill>
                  <a:prstClr val="black"/>
                </a:solidFill>
                <a:latin typeface="Times New Roman" panose="02020603050405020304" pitchFamily="18" charset="0"/>
                <a:cs typeface="Times New Roman" panose="02020603050405020304" pitchFamily="18" charset="0"/>
              </a:rPr>
              <a:t>ung Thành)</a:t>
            </a:r>
          </a:p>
          <a:p>
            <a:endParaRPr lang="en-VN" dirty="0"/>
          </a:p>
        </p:txBody>
      </p:sp>
      <p:sp>
        <p:nvSpPr>
          <p:cNvPr id="4" name="TextBox 3">
            <a:extLst>
              <a:ext uri="{FF2B5EF4-FFF2-40B4-BE49-F238E27FC236}">
                <a16:creationId xmlns:a16="http://schemas.microsoft.com/office/drawing/2014/main" id="{C4FA06AF-DFC0-CD40-8258-D72C8DDE6F27}"/>
              </a:ext>
            </a:extLst>
          </p:cNvPr>
          <p:cNvSpPr txBox="1"/>
          <p:nvPr/>
        </p:nvSpPr>
        <p:spPr>
          <a:xfrm>
            <a:off x="451261" y="3562597"/>
            <a:ext cx="11127181" cy="1477328"/>
          </a:xfrm>
          <a:prstGeom prst="rect">
            <a:avLst/>
          </a:prstGeom>
          <a:noFill/>
        </p:spPr>
        <p:txBody>
          <a:bodyPr wrap="square" rtlCol="0">
            <a:spAutoFit/>
          </a:bodyPr>
          <a:lstStyle/>
          <a:p>
            <a:pPr marL="285750" indent="-285750">
              <a:buFontTx/>
              <a:buChar char="-"/>
            </a:pPr>
            <a:r>
              <a:rPr lang="en-VN" sz="3600" b="1" dirty="0">
                <a:solidFill>
                  <a:srgbClr val="FF0000"/>
                </a:solidFill>
                <a:latin typeface="Times New Roman" panose="02020603050405020304" pitchFamily="18" charset="0"/>
                <a:cs typeface="Times New Roman" panose="02020603050405020304" pitchFamily="18" charset="0"/>
              </a:rPr>
              <a:t>Về cấu tạo: </a:t>
            </a:r>
            <a:r>
              <a:rPr lang="en-VN" sz="3600" dirty="0">
                <a:latin typeface="Times New Roman" panose="02020603050405020304" pitchFamily="18" charset="0"/>
                <a:cs typeface="Times New Roman" panose="02020603050405020304" pitchFamily="18" charset="0"/>
              </a:rPr>
              <a:t>Liệt kê theo cặp.</a:t>
            </a:r>
          </a:p>
          <a:p>
            <a:pPr marL="285750" indent="-285750">
              <a:buFontTx/>
              <a:buChar char="-"/>
            </a:pPr>
            <a:r>
              <a:rPr lang="en-VN" sz="3600" b="1" dirty="0">
                <a:solidFill>
                  <a:srgbClr val="FF0000"/>
                </a:solidFill>
                <a:latin typeface="Times New Roman" panose="02020603050405020304" pitchFamily="18" charset="0"/>
                <a:cs typeface="Times New Roman" panose="02020603050405020304" pitchFamily="18" charset="0"/>
              </a:rPr>
              <a:t>Về ý nghĩa: </a:t>
            </a:r>
            <a:r>
              <a:rPr lang="en-VN" sz="3600" dirty="0">
                <a:latin typeface="Times New Roman" panose="02020603050405020304" pitchFamily="18" charset="0"/>
                <a:cs typeface="Times New Roman" panose="02020603050405020304" pitchFamily="18" charset="0"/>
              </a:rPr>
              <a:t>Liệt kê tăng tiến. </a:t>
            </a:r>
          </a:p>
          <a:p>
            <a:pPr marL="285750" indent="-285750">
              <a:buFontTx/>
              <a:buChar char="-"/>
            </a:pPr>
            <a:endParaRPr lang="en-VN" dirty="0"/>
          </a:p>
        </p:txBody>
      </p:sp>
    </p:spTree>
    <p:extLst>
      <p:ext uri="{BB962C8B-B14F-4D97-AF65-F5344CB8AC3E}">
        <p14:creationId xmlns:p14="http://schemas.microsoft.com/office/powerpoint/2010/main" val="12742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EC07A-4A3C-4B4B-BD47-D21C7A04F037}"/>
              </a:ext>
            </a:extLst>
          </p:cNvPr>
          <p:cNvSpPr/>
          <p:nvPr/>
        </p:nvSpPr>
        <p:spPr>
          <a:xfrm>
            <a:off x="3097038" y="283511"/>
            <a:ext cx="599792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TRÒ CHƠI: TIẾP SỨC</a:t>
            </a:r>
          </a:p>
        </p:txBody>
      </p:sp>
      <p:sp>
        <p:nvSpPr>
          <p:cNvPr id="5" name="TextBox 4">
            <a:extLst>
              <a:ext uri="{FF2B5EF4-FFF2-40B4-BE49-F238E27FC236}">
                <a16:creationId xmlns:a16="http://schemas.microsoft.com/office/drawing/2014/main" id="{FAA56B31-0336-4F42-B75F-DC9D205E8E25}"/>
              </a:ext>
            </a:extLst>
          </p:cNvPr>
          <p:cNvSpPr txBox="1"/>
          <p:nvPr/>
        </p:nvSpPr>
        <p:spPr>
          <a:xfrm>
            <a:off x="890649" y="1206841"/>
            <a:ext cx="10996551" cy="4801314"/>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Số người chơi:</a:t>
            </a:r>
            <a:r>
              <a:rPr lang="vi-VN" sz="3200" dirty="0">
                <a:latin typeface="Times New Roman" panose="02020603050405020304" pitchFamily="18" charset="0"/>
                <a:cs typeface="Times New Roman" panose="02020603050405020304" pitchFamily="18" charset="0"/>
              </a:rPr>
              <a:t> Mỗi nhóm 3 người. </a:t>
            </a:r>
            <a:br>
              <a:rPr lang="vi-VN"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Thời gian: </a:t>
            </a:r>
            <a:r>
              <a:rPr lang="vi-VN" sz="3200" dirty="0">
                <a:latin typeface="Times New Roman" panose="02020603050405020304" pitchFamily="18" charset="0"/>
                <a:cs typeface="Times New Roman" panose="02020603050405020304" pitchFamily="18" charset="0"/>
              </a:rPr>
              <a:t>2 phút.</a:t>
            </a:r>
            <a:br>
              <a:rPr lang="vi-VN"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Cách chơi:</a:t>
            </a:r>
            <a:r>
              <a:rPr lang="vi-VN" sz="3200" dirty="0">
                <a:latin typeface="Times New Roman" panose="02020603050405020304" pitchFamily="18" charset="0"/>
                <a:cs typeface="Times New Roman" panose="02020603050405020304" pitchFamily="18" charset="0"/>
              </a:rPr>
              <a:t> Các đội tham gia dự thi đua sẽ đứng xếp hàng dọc sau mức khởi hành. </a:t>
            </a:r>
          </a:p>
          <a:p>
            <a:r>
              <a:rPr lang="vi-VN" sz="3200" dirty="0">
                <a:latin typeface="Times New Roman" panose="02020603050405020304" pitchFamily="18" charset="0"/>
                <a:cs typeface="Times New Roman" panose="02020603050405020304" pitchFamily="18" charset="0"/>
              </a:rPr>
              <a:t>Khi có hiệu lệnh bắt đầu thì bạn đầu tiên chạy lên làm sau khi bạn đầu tiên đã làm xong, sẽ chạy về đội của mình đụng vào bạn kế tiếp để em này tiếp tục trò chơi. </a:t>
            </a:r>
          </a:p>
          <a:p>
            <a:r>
              <a:rPr lang="vi-VN" sz="3200" dirty="0">
                <a:latin typeface="Times New Roman" panose="02020603050405020304" pitchFamily="18" charset="0"/>
                <a:cs typeface="Times New Roman" panose="02020603050405020304" pitchFamily="18" charset="0"/>
              </a:rPr>
              <a:t>Đội nào đặt được nhiều phép liệt kê chính xác, thì đội đó dành chiến thắng. </a:t>
            </a:r>
            <a:br>
              <a:rPr lang="vi-VN" dirty="0"/>
            </a:br>
            <a:endParaRPr lang="en-VN" dirty="0"/>
          </a:p>
        </p:txBody>
      </p:sp>
      <p:sp>
        <p:nvSpPr>
          <p:cNvPr id="6" name="TextBox 5">
            <a:extLst>
              <a:ext uri="{FF2B5EF4-FFF2-40B4-BE49-F238E27FC236}">
                <a16:creationId xmlns:a16="http://schemas.microsoft.com/office/drawing/2014/main" id="{3E6D8283-851C-014D-A399-2DB9EEB454BC}"/>
              </a:ext>
            </a:extLst>
          </p:cNvPr>
          <p:cNvSpPr txBox="1"/>
          <p:nvPr/>
        </p:nvSpPr>
        <p:spPr>
          <a:xfrm>
            <a:off x="8621485" y="5622966"/>
            <a:ext cx="2766952" cy="769441"/>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VN" sz="4400" b="1" dirty="0">
                <a:latin typeface="Times New Roman" panose="02020603050405020304" pitchFamily="18" charset="0"/>
                <a:cs typeface="Times New Roman" panose="02020603050405020304" pitchFamily="18" charset="0"/>
              </a:rPr>
              <a:t>BẮT ĐẦU</a:t>
            </a:r>
          </a:p>
        </p:txBody>
      </p:sp>
    </p:spTree>
    <p:extLst>
      <p:ext uri="{BB962C8B-B14F-4D97-AF65-F5344CB8AC3E}">
        <p14:creationId xmlns:p14="http://schemas.microsoft.com/office/powerpoint/2010/main" val="12897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hut che.mp4" descr="2 phut che.mp4">
            <a:hlinkClick r:id="" action="ppaction://media"/>
            <a:extLst>
              <a:ext uri="{FF2B5EF4-FFF2-40B4-BE49-F238E27FC236}">
                <a16:creationId xmlns:a16="http://schemas.microsoft.com/office/drawing/2014/main" id="{F70D7E08-A432-B44A-8BC4-E276EF41C9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2970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710C0F-8780-B243-BAC5-96DEF655267D}"/>
              </a:ext>
            </a:extLst>
          </p:cNvPr>
          <p:cNvSpPr txBox="1"/>
          <p:nvPr/>
        </p:nvSpPr>
        <p:spPr>
          <a:xfrm>
            <a:off x="375557" y="293914"/>
            <a:ext cx="11381014" cy="1200329"/>
          </a:xfrm>
          <a:prstGeom prst="rect">
            <a:avLst/>
          </a:prstGeom>
          <a:noFill/>
        </p:spPr>
        <p:txBody>
          <a:bodyPr wrap="square" rtlCol="0">
            <a:spAutoFit/>
          </a:bodyPr>
          <a:lstStyle/>
          <a:p>
            <a:r>
              <a:rPr lang="en-VN" sz="3600" b="1" dirty="0">
                <a:latin typeface="Times New Roman" panose="02020603050405020304" pitchFamily="18" charset="0"/>
                <a:cs typeface="Times New Roman" panose="02020603050405020304" pitchFamily="18" charset="0"/>
              </a:rPr>
              <a:t>   Hãy viết 1 đoạn văn khoảng 5-8 câu nêu cảm nhận về mái trường thân yêu của em. </a:t>
            </a:r>
          </a:p>
        </p:txBody>
      </p:sp>
      <p:sp>
        <p:nvSpPr>
          <p:cNvPr id="4" name="TextBox 3">
            <a:extLst>
              <a:ext uri="{FF2B5EF4-FFF2-40B4-BE49-F238E27FC236}">
                <a16:creationId xmlns:a16="http://schemas.microsoft.com/office/drawing/2014/main" id="{199873F1-E91D-F54D-9397-BC77BFD7AD15}"/>
              </a:ext>
            </a:extLst>
          </p:cNvPr>
          <p:cNvSpPr txBox="1"/>
          <p:nvPr/>
        </p:nvSpPr>
        <p:spPr>
          <a:xfrm>
            <a:off x="440871" y="1520785"/>
            <a:ext cx="11250385" cy="5786199"/>
          </a:xfrm>
          <a:prstGeom prst="rect">
            <a:avLst/>
          </a:prstGeom>
          <a:noFill/>
        </p:spPr>
        <p:txBody>
          <a:bodyPr wrap="square" rtlCol="0">
            <a:spAutoFit/>
          </a:bodyPr>
          <a:lstStyle/>
          <a:p>
            <a:r>
              <a:rPr lang="en-VN" sz="3200" b="1" dirty="0">
                <a:solidFill>
                  <a:srgbClr val="FF0000"/>
                </a:solidFill>
                <a:latin typeface="Times New Roman" panose="02020603050405020304" pitchFamily="18" charset="0"/>
                <a:cs typeface="Times New Roman" panose="02020603050405020304" pitchFamily="18" charset="0"/>
              </a:rPr>
              <a:t>Gợi ý:</a:t>
            </a:r>
          </a:p>
          <a:p>
            <a:pPr marL="285750" indent="-285750">
              <a:buFontTx/>
              <a:buChar char="-"/>
            </a:pPr>
            <a:r>
              <a:rPr lang="en-VN" sz="3200" b="1" i="1" dirty="0">
                <a:latin typeface="Times New Roman" panose="02020603050405020304" pitchFamily="18" charset="0"/>
                <a:cs typeface="Times New Roman" panose="02020603050405020304" pitchFamily="18" charset="0"/>
              </a:rPr>
              <a:t>Hình thức:</a:t>
            </a:r>
          </a:p>
          <a:p>
            <a:r>
              <a:rPr lang="en-VN" sz="3200" dirty="0">
                <a:latin typeface="Times New Roman" panose="02020603050405020304" pitchFamily="18" charset="0"/>
                <a:cs typeface="Times New Roman" panose="02020603050405020304" pitchFamily="18" charset="0"/>
              </a:rPr>
              <a:t>  + Đoạn văn hoàn chỉnh; có mở, thân, kết đoạn.  </a:t>
            </a:r>
          </a:p>
          <a:p>
            <a:r>
              <a:rPr lang="en-VN" sz="3200" dirty="0">
                <a:latin typeface="Times New Roman" panose="02020603050405020304" pitchFamily="18" charset="0"/>
                <a:cs typeface="Times New Roman" panose="02020603050405020304" pitchFamily="18" charset="0"/>
              </a:rPr>
              <a:t>  + Độ dài: 5- 8 câu. </a:t>
            </a:r>
          </a:p>
          <a:p>
            <a:r>
              <a:rPr lang="en-VN" sz="3200" dirty="0">
                <a:latin typeface="Times New Roman" panose="02020603050405020304" pitchFamily="18" charset="0"/>
                <a:cs typeface="Times New Roman" panose="02020603050405020304" pitchFamily="18" charset="0"/>
              </a:rPr>
              <a:t>  + Tiếng Việt kết hợp: Phép tu từ liệt kê ( gạch chân, chú thích).</a:t>
            </a:r>
          </a:p>
          <a:p>
            <a:r>
              <a:rPr lang="en-VN" sz="3200" b="1" dirty="0">
                <a:latin typeface="Times New Roman" panose="02020603050405020304" pitchFamily="18" charset="0"/>
                <a:cs typeface="Times New Roman" panose="02020603050405020304" pitchFamily="18" charset="0"/>
              </a:rPr>
              <a:t>- Nội dung: </a:t>
            </a:r>
          </a:p>
          <a:p>
            <a:r>
              <a:rPr lang="en-VN" sz="3200" dirty="0">
                <a:latin typeface="Times New Roman" panose="02020603050405020304" pitchFamily="18" charset="0"/>
                <a:cs typeface="Times New Roman" panose="02020603050405020304" pitchFamily="18" charset="0"/>
              </a:rPr>
              <a:t>  + Vẻ đẹp về quang cảnh của ngôi trường thân yêu.  </a:t>
            </a:r>
          </a:p>
          <a:p>
            <a:r>
              <a:rPr lang="en-VN" sz="3200" dirty="0">
                <a:latin typeface="Times New Roman" panose="02020603050405020304" pitchFamily="18" charset="0"/>
                <a:cs typeface="Times New Roman" panose="02020603050405020304" pitchFamily="18" charset="0"/>
              </a:rPr>
              <a:t>  + Kỉ niệm sâu sắc của em về mái trường thân yêu.  </a:t>
            </a:r>
          </a:p>
          <a:p>
            <a:r>
              <a:rPr lang="en-VN" sz="3200" dirty="0">
                <a:latin typeface="Times New Roman" panose="02020603050405020304" pitchFamily="18" charset="0"/>
                <a:cs typeface="Times New Roman" panose="02020603050405020304" pitchFamily="18" charset="0"/>
              </a:rPr>
              <a:t>  + Trực tiếp trình bày cảm xúc, suy nghĩ của em về mái trường. </a:t>
            </a:r>
          </a:p>
          <a:p>
            <a:endParaRPr lang="en-VN" sz="3200" dirty="0">
              <a:latin typeface="Times New Roman" panose="02020603050405020304" pitchFamily="18" charset="0"/>
              <a:cs typeface="Times New Roman" panose="02020603050405020304" pitchFamily="18" charset="0"/>
            </a:endParaRPr>
          </a:p>
          <a:p>
            <a:endParaRPr lang="en-VN" sz="3200" dirty="0">
              <a:latin typeface="Times New Roman" panose="02020603050405020304" pitchFamily="18" charset="0"/>
              <a:cs typeface="Times New Roman" panose="02020603050405020304" pitchFamily="18" charset="0"/>
            </a:endParaRPr>
          </a:p>
          <a:p>
            <a:endParaRPr lang="en-VN" dirty="0"/>
          </a:p>
        </p:txBody>
      </p:sp>
    </p:spTree>
    <p:extLst>
      <p:ext uri="{BB962C8B-B14F-4D97-AF65-F5344CB8AC3E}">
        <p14:creationId xmlns:p14="http://schemas.microsoft.com/office/powerpoint/2010/main" val="217636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7A4DD6-8280-E14D-98F8-CD38ECEE10E6}"/>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481791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62DDAB-143A-6445-AD07-ADFA44E9BDC1}"/>
              </a:ext>
            </a:extLst>
          </p:cNvPr>
          <p:cNvSpPr txBox="1"/>
          <p:nvPr/>
        </p:nvSpPr>
        <p:spPr>
          <a:xfrm>
            <a:off x="3923071" y="427703"/>
            <a:ext cx="4616245" cy="707886"/>
          </a:xfrm>
          <a:prstGeom prst="rect">
            <a:avLst/>
          </a:prstGeom>
          <a:solidFill>
            <a:schemeClr val="accent2"/>
          </a:solidFill>
        </p:spPr>
        <p:txBody>
          <a:bodyPr wrap="square" rtlCol="0">
            <a:spAutoFit/>
          </a:bodyPr>
          <a:lstStyle/>
          <a:p>
            <a:r>
              <a:rPr lang="en-VN" sz="4000" b="1" dirty="0">
                <a:latin typeface="Times New Roman" panose="02020603050405020304" pitchFamily="18" charset="0"/>
                <a:cs typeface="Times New Roman" panose="02020603050405020304" pitchFamily="18" charset="0"/>
              </a:rPr>
              <a:t>Hướng dẫn về nhà </a:t>
            </a:r>
          </a:p>
        </p:txBody>
      </p:sp>
      <p:sp>
        <p:nvSpPr>
          <p:cNvPr id="3" name="TextBox 2">
            <a:extLst>
              <a:ext uri="{FF2B5EF4-FFF2-40B4-BE49-F238E27FC236}">
                <a16:creationId xmlns:a16="http://schemas.microsoft.com/office/drawing/2014/main" id="{6D496C41-AE9B-BA4E-8190-77B571542F8C}"/>
              </a:ext>
            </a:extLst>
          </p:cNvPr>
          <p:cNvSpPr txBox="1"/>
          <p:nvPr/>
        </p:nvSpPr>
        <p:spPr>
          <a:xfrm>
            <a:off x="353961" y="1460090"/>
            <a:ext cx="11488994" cy="2123658"/>
          </a:xfrm>
          <a:prstGeom prst="rect">
            <a:avLst/>
          </a:prstGeom>
          <a:noFill/>
        </p:spPr>
        <p:txBody>
          <a:bodyPr wrap="square" rtlCol="0">
            <a:spAutoFit/>
          </a:bodyPr>
          <a:lstStyle/>
          <a:p>
            <a:pPr marL="571500" indent="-571500">
              <a:buFontTx/>
              <a:buChar char="-"/>
            </a:pPr>
            <a:r>
              <a:rPr lang="en-VN" sz="4400" dirty="0">
                <a:latin typeface="Times New Roman" panose="02020603050405020304" pitchFamily="18" charset="0"/>
                <a:cs typeface="Times New Roman" panose="02020603050405020304" pitchFamily="18" charset="0"/>
              </a:rPr>
              <a:t>Học bài, ôn tập kĩ lý thuyết.</a:t>
            </a:r>
          </a:p>
          <a:p>
            <a:pPr marL="571500" indent="-571500">
              <a:buFontTx/>
              <a:buChar char="-"/>
            </a:pPr>
            <a:r>
              <a:rPr lang="en-VN" sz="4400" dirty="0">
                <a:latin typeface="Times New Roman" panose="02020603050405020304" pitchFamily="18" charset="0"/>
                <a:cs typeface="Times New Roman" panose="02020603050405020304" pitchFamily="18" charset="0"/>
              </a:rPr>
              <a:t>Làm bài ôn tập trên phần mềm Quizzi.</a:t>
            </a:r>
          </a:p>
          <a:p>
            <a:pPr marL="571500" indent="-571500">
              <a:buFontTx/>
              <a:buChar char="-"/>
            </a:pPr>
            <a:r>
              <a:rPr lang="en-VN" sz="4400" dirty="0">
                <a:latin typeface="Times New Roman" panose="02020603050405020304" pitchFamily="18" charset="0"/>
                <a:cs typeface="Times New Roman" panose="02020603050405020304" pitchFamily="18" charset="0"/>
              </a:rPr>
              <a:t>Soạn bài: Ôn tập Tiếng việt. </a:t>
            </a:r>
          </a:p>
        </p:txBody>
      </p:sp>
    </p:spTree>
    <p:extLst>
      <p:ext uri="{BB962C8B-B14F-4D97-AF65-F5344CB8AC3E}">
        <p14:creationId xmlns:p14="http://schemas.microsoft.com/office/powerpoint/2010/main" val="1587987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2DB914-E3C2-BE41-8ADA-5F16FFF62F8A}"/>
              </a:ext>
            </a:extLst>
          </p:cNvPr>
          <p:cNvSpPr txBox="1"/>
          <p:nvPr/>
        </p:nvSpPr>
        <p:spPr>
          <a:xfrm>
            <a:off x="522515" y="166255"/>
            <a:ext cx="10652166" cy="707886"/>
          </a:xfrm>
          <a:prstGeom prst="rect">
            <a:avLst/>
          </a:prstGeom>
          <a:noFill/>
        </p:spPr>
        <p:txBody>
          <a:bodyPr wrap="square" rtlCol="0">
            <a:spAutoFit/>
          </a:bodyPr>
          <a:lstStyle/>
          <a:p>
            <a:r>
              <a:rPr lang="en-VN" sz="4000" b="1" i="1" u="sng" dirty="0">
                <a:latin typeface="Times New Roman" panose="02020603050405020304" pitchFamily="18" charset="0"/>
                <a:cs typeface="Times New Roman" panose="02020603050405020304" pitchFamily="18" charset="0"/>
              </a:rPr>
              <a:t>Ví dụ:</a:t>
            </a:r>
          </a:p>
        </p:txBody>
      </p:sp>
      <p:sp>
        <p:nvSpPr>
          <p:cNvPr id="5" name="TextBox 4">
            <a:extLst>
              <a:ext uri="{FF2B5EF4-FFF2-40B4-BE49-F238E27FC236}">
                <a16:creationId xmlns:a16="http://schemas.microsoft.com/office/drawing/2014/main" id="{7A337062-674C-AE4C-8B5A-9CE747C9A151}"/>
              </a:ext>
            </a:extLst>
          </p:cNvPr>
          <p:cNvSpPr txBox="1"/>
          <p:nvPr/>
        </p:nvSpPr>
        <p:spPr>
          <a:xfrm>
            <a:off x="318655" y="874141"/>
            <a:ext cx="11554690" cy="3970318"/>
          </a:xfrm>
          <a:prstGeom prst="rect">
            <a:avLst/>
          </a:prstGeom>
          <a:noFill/>
        </p:spPr>
        <p:txBody>
          <a:bodyPr wrap="square" rtlCol="0">
            <a:spAutoFit/>
          </a:bodyPr>
          <a:lstStyle/>
          <a:p>
            <a:pPr marL="514350" indent="-514350" algn="just">
              <a:buAutoNum type="alphaLcPeriod"/>
            </a:pPr>
            <a:r>
              <a:rPr lang="en-VN" sz="4000" dirty="0">
                <a:latin typeface="Times New Roman" panose="02020603050405020304" pitchFamily="18" charset="0"/>
                <a:cs typeface="Times New Roman" panose="02020603050405020304" pitchFamily="18" charset="0"/>
              </a:rPr>
              <a:t>Chúng ta có quyền tự hào về những trang lịch sử vẻ vang thời đại </a:t>
            </a:r>
            <a:r>
              <a:rPr lang="en-VN" sz="4000" b="1" i="1" dirty="0">
                <a:latin typeface="Times New Roman" panose="02020603050405020304" pitchFamily="18" charset="0"/>
                <a:cs typeface="Times New Roman" panose="02020603050405020304" pitchFamily="18" charset="0"/>
              </a:rPr>
              <a:t>Bà Trưng, Bà Triệu, Trần Hưng Đạo, Lê Lợi, Quang Trung,…</a:t>
            </a:r>
          </a:p>
          <a:p>
            <a:pPr marL="514350" indent="-514350" algn="just">
              <a:buAutoNum type="alphaLcPeriod"/>
            </a:pPr>
            <a:endParaRPr lang="en-VN" sz="3600" dirty="0">
              <a:latin typeface="Times New Roman" panose="02020603050405020304" pitchFamily="18" charset="0"/>
              <a:cs typeface="Times New Roman" panose="02020603050405020304" pitchFamily="18" charset="0"/>
            </a:endParaRPr>
          </a:p>
          <a:p>
            <a:endParaRPr lang="en-VN" sz="3200" dirty="0">
              <a:latin typeface="Times New Roman" panose="02020603050405020304" pitchFamily="18" charset="0"/>
              <a:cs typeface="Times New Roman" panose="02020603050405020304" pitchFamily="18" charset="0"/>
            </a:endParaRPr>
          </a:p>
          <a:p>
            <a:endParaRPr lang="en-VN" sz="3200" dirty="0">
              <a:latin typeface="Times New Roman" panose="02020603050405020304" pitchFamily="18" charset="0"/>
              <a:cs typeface="Times New Roman" panose="02020603050405020304" pitchFamily="18" charset="0"/>
            </a:endParaRPr>
          </a:p>
          <a:p>
            <a:pPr marL="514350" indent="-514350">
              <a:buAutoNum type="alphaLcPeriod"/>
            </a:pPr>
            <a:endParaRPr lang="en-VN" sz="3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15D6ABD-A850-E042-B34D-01672CA71A9B}"/>
              </a:ext>
            </a:extLst>
          </p:cNvPr>
          <p:cNvSpPr txBox="1"/>
          <p:nvPr/>
        </p:nvSpPr>
        <p:spPr>
          <a:xfrm>
            <a:off x="318655" y="3193774"/>
            <a:ext cx="10370790" cy="2985433"/>
          </a:xfrm>
          <a:prstGeom prst="rect">
            <a:avLst/>
          </a:prstGeom>
          <a:noFill/>
        </p:spPr>
        <p:txBody>
          <a:bodyPr wrap="square" rtlCol="0">
            <a:spAutoFit/>
          </a:bodyPr>
          <a:lstStyle/>
          <a:p>
            <a:pPr marL="514350" indent="-514350">
              <a:buAutoNum type="alphaLcPeriod" startAt="2"/>
            </a:pPr>
            <a:r>
              <a:rPr lang="en-VN" sz="4000" dirty="0">
                <a:latin typeface="Times New Roman" panose="02020603050405020304" pitchFamily="18" charset="0"/>
                <a:cs typeface="Times New Roman" panose="02020603050405020304" pitchFamily="18" charset="0"/>
              </a:rPr>
              <a:t>  Tỉnh lại em ơi, qua rồi cơn ác mộng</a:t>
            </a:r>
          </a:p>
          <a:p>
            <a:r>
              <a:rPr lang="en-VN" sz="4000" dirty="0">
                <a:latin typeface="Times New Roman" panose="02020603050405020304" pitchFamily="18" charset="0"/>
                <a:cs typeface="Times New Roman" panose="02020603050405020304" pitchFamily="18" charset="0"/>
              </a:rPr>
              <a:t>      Em đã sống lại rồi, em đã sống !   </a:t>
            </a:r>
          </a:p>
          <a:p>
            <a:r>
              <a:rPr lang="en-VN" sz="4000" dirty="0">
                <a:latin typeface="Times New Roman" panose="02020603050405020304" pitchFamily="18" charset="0"/>
                <a:cs typeface="Times New Roman" panose="02020603050405020304" pitchFamily="18" charset="0"/>
              </a:rPr>
              <a:t>      </a:t>
            </a:r>
            <a:r>
              <a:rPr lang="en-VN" sz="4000" b="1" i="1" dirty="0">
                <a:latin typeface="Times New Roman" panose="02020603050405020304" pitchFamily="18" charset="0"/>
                <a:cs typeface="Times New Roman" panose="02020603050405020304" pitchFamily="18" charset="0"/>
              </a:rPr>
              <a:t>Điện giật, dùi đâm, dao cắt, lửa nung</a:t>
            </a:r>
          </a:p>
          <a:p>
            <a:r>
              <a:rPr lang="en-VN" sz="4000" dirty="0">
                <a:latin typeface="Times New Roman" panose="02020603050405020304" pitchFamily="18" charset="0"/>
                <a:cs typeface="Times New Roman" panose="02020603050405020304" pitchFamily="18" charset="0"/>
              </a:rPr>
              <a:t>      Không giết được em, người con gái anh hùng!  </a:t>
            </a:r>
          </a:p>
          <a:p>
            <a:r>
              <a:rPr lang="en-VN"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3750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269F5F-F3E1-B048-8085-5C0A7DEABB59}"/>
              </a:ext>
            </a:extLst>
          </p:cNvPr>
          <p:cNvSpPr txBox="1"/>
          <p:nvPr/>
        </p:nvSpPr>
        <p:spPr>
          <a:xfrm>
            <a:off x="475013" y="320634"/>
            <a:ext cx="10747169" cy="1754326"/>
          </a:xfrm>
          <a:prstGeom prst="rect">
            <a:avLst/>
          </a:prstGeom>
          <a:noFill/>
        </p:spPr>
        <p:txBody>
          <a:bodyPr wrap="square" rtlCol="0">
            <a:spAutoFit/>
          </a:bodyPr>
          <a:lstStyle/>
          <a:p>
            <a:pPr marL="514350" lvl="0" indent="-514350" algn="just">
              <a:buFontTx/>
              <a:buAutoNum type="alphaLcPeriod"/>
            </a:pPr>
            <a:r>
              <a:rPr lang="en-VN" sz="3600" dirty="0">
                <a:solidFill>
                  <a:prstClr val="black"/>
                </a:solidFill>
                <a:latin typeface="Times New Roman" panose="02020603050405020304" pitchFamily="18" charset="0"/>
                <a:cs typeface="Times New Roman" panose="02020603050405020304" pitchFamily="18" charset="0"/>
              </a:rPr>
              <a:t>Chúng ta có quyền tự hào về những trang lịch sử vẻ vang thời đại </a:t>
            </a:r>
            <a:r>
              <a:rPr lang="en-VN" sz="3600" b="1" i="1" dirty="0">
                <a:solidFill>
                  <a:prstClr val="black"/>
                </a:solidFill>
                <a:latin typeface="Times New Roman" panose="02020603050405020304" pitchFamily="18" charset="0"/>
                <a:cs typeface="Times New Roman" panose="02020603050405020304" pitchFamily="18" charset="0"/>
              </a:rPr>
              <a:t>Bà Trưng, Bà Triệu, Trần Hưng Đạo, Lê Lợi, Quang Trung,…</a:t>
            </a:r>
          </a:p>
        </p:txBody>
      </p:sp>
      <p:sp>
        <p:nvSpPr>
          <p:cNvPr id="5" name="TextBox 4">
            <a:extLst>
              <a:ext uri="{FF2B5EF4-FFF2-40B4-BE49-F238E27FC236}">
                <a16:creationId xmlns:a16="http://schemas.microsoft.com/office/drawing/2014/main" id="{6A763136-A737-5546-A02F-CCFA5465CEE0}"/>
              </a:ext>
            </a:extLst>
          </p:cNvPr>
          <p:cNvSpPr txBox="1"/>
          <p:nvPr/>
        </p:nvSpPr>
        <p:spPr>
          <a:xfrm>
            <a:off x="239485" y="2413337"/>
            <a:ext cx="11713029"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VN" sz="4200" b="1" dirty="0">
                <a:solidFill>
                  <a:srgbClr val="FF0000"/>
                </a:solidFill>
                <a:latin typeface="Times New Roman" panose="02020603050405020304" pitchFamily="18" charset="0"/>
                <a:cs typeface="Times New Roman" panose="02020603050405020304" pitchFamily="18" charset="0"/>
              </a:rPr>
              <a:t>Cấu tạo: </a:t>
            </a:r>
            <a:r>
              <a:rPr lang="en-VN" sz="4200" dirty="0">
                <a:latin typeface="Times New Roman" panose="02020603050405020304" pitchFamily="18" charset="0"/>
                <a:cs typeface="Times New Roman" panose="02020603050405020304" pitchFamily="18" charset="0"/>
              </a:rPr>
              <a:t>Đều là các danh từ riêng. (các từ cùng loại)</a:t>
            </a:r>
          </a:p>
          <a:p>
            <a:endParaRPr lang="en-VN" dirty="0"/>
          </a:p>
        </p:txBody>
      </p:sp>
      <p:sp>
        <p:nvSpPr>
          <p:cNvPr id="6" name="TextBox 5">
            <a:extLst>
              <a:ext uri="{FF2B5EF4-FFF2-40B4-BE49-F238E27FC236}">
                <a16:creationId xmlns:a16="http://schemas.microsoft.com/office/drawing/2014/main" id="{DECF10ED-D329-8F4C-817C-7B025F2121B3}"/>
              </a:ext>
            </a:extLst>
          </p:cNvPr>
          <p:cNvSpPr txBox="1"/>
          <p:nvPr/>
        </p:nvSpPr>
        <p:spPr>
          <a:xfrm>
            <a:off x="239484" y="3976083"/>
            <a:ext cx="11713029"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VN" sz="4200" b="1" dirty="0">
                <a:solidFill>
                  <a:srgbClr val="FF0000"/>
                </a:solidFill>
                <a:latin typeface="Times New Roman" panose="02020603050405020304" pitchFamily="18" charset="0"/>
                <a:cs typeface="Times New Roman" panose="02020603050405020304" pitchFamily="18" charset="0"/>
              </a:rPr>
              <a:t>Ý nghĩa: </a:t>
            </a:r>
            <a:r>
              <a:rPr lang="en-VN" sz="4200" dirty="0">
                <a:solidFill>
                  <a:schemeClr val="tx1"/>
                </a:solidFill>
                <a:latin typeface="Times New Roman" panose="02020603050405020304" pitchFamily="18" charset="0"/>
                <a:cs typeface="Times New Roman" panose="02020603050405020304" pitchFamily="18" charset="0"/>
              </a:rPr>
              <a:t>Tên riêng của các anh hùng dân tộc.</a:t>
            </a:r>
            <a:endParaRPr lang="en-VN" dirty="0"/>
          </a:p>
        </p:txBody>
      </p:sp>
    </p:spTree>
    <p:extLst>
      <p:ext uri="{BB962C8B-B14F-4D97-AF65-F5344CB8AC3E}">
        <p14:creationId xmlns:p14="http://schemas.microsoft.com/office/powerpoint/2010/main" val="262197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BD46A89A-6673-544F-845D-55DB54FBD74F}"/>
              </a:ext>
            </a:extLst>
          </p:cNvPr>
          <p:cNvSpPr txBox="1">
            <a:spLocks noChangeArrowheads="1"/>
          </p:cNvSpPr>
          <p:nvPr/>
        </p:nvSpPr>
        <p:spPr bwMode="auto">
          <a:xfrm>
            <a:off x="194510" y="289188"/>
            <a:ext cx="1180297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TimeH" pitchFamily="34" charset="0"/>
              </a:defRPr>
            </a:lvl1pPr>
            <a:lvl2pPr marL="742950" indent="-285750">
              <a:defRPr sz="2400">
                <a:solidFill>
                  <a:schemeClr val="tx1"/>
                </a:solidFill>
                <a:latin typeface=".VnTimeH" pitchFamily="34" charset="0"/>
              </a:defRPr>
            </a:lvl2pPr>
            <a:lvl3pPr marL="1143000" indent="-228600">
              <a:defRPr sz="2400">
                <a:solidFill>
                  <a:schemeClr val="tx1"/>
                </a:solidFill>
                <a:latin typeface=".VnTimeH" pitchFamily="34" charset="0"/>
              </a:defRPr>
            </a:lvl3pPr>
            <a:lvl4pPr marL="1600200" indent="-228600">
              <a:defRPr sz="2400">
                <a:solidFill>
                  <a:schemeClr val="tx1"/>
                </a:solidFill>
                <a:latin typeface=".VnTimeH" pitchFamily="34" charset="0"/>
              </a:defRPr>
            </a:lvl4pPr>
            <a:lvl5pPr marL="2057400" indent="-228600">
              <a:defRPr sz="2400">
                <a:solidFill>
                  <a:schemeClr val="tx1"/>
                </a:solidFill>
                <a:latin typeface=".VnTimeH" pitchFamily="34" charset="0"/>
              </a:defRPr>
            </a:lvl5pPr>
            <a:lvl6pPr marL="2514600" indent="-228600" eaLnBrk="0" fontAlgn="base" hangingPunct="0">
              <a:spcBef>
                <a:spcPct val="0"/>
              </a:spcBef>
              <a:spcAft>
                <a:spcPct val="0"/>
              </a:spcAft>
              <a:defRPr sz="2400">
                <a:solidFill>
                  <a:schemeClr val="tx1"/>
                </a:solidFill>
                <a:latin typeface=".VnTimeH" pitchFamily="34" charset="0"/>
              </a:defRPr>
            </a:lvl6pPr>
            <a:lvl7pPr marL="2971800" indent="-228600" eaLnBrk="0" fontAlgn="base" hangingPunct="0">
              <a:spcBef>
                <a:spcPct val="0"/>
              </a:spcBef>
              <a:spcAft>
                <a:spcPct val="0"/>
              </a:spcAft>
              <a:defRPr sz="2400">
                <a:solidFill>
                  <a:schemeClr val="tx1"/>
                </a:solidFill>
                <a:latin typeface=".VnTimeH" pitchFamily="34" charset="0"/>
              </a:defRPr>
            </a:lvl7pPr>
            <a:lvl8pPr marL="3429000" indent="-228600" eaLnBrk="0" fontAlgn="base" hangingPunct="0">
              <a:spcBef>
                <a:spcPct val="0"/>
              </a:spcBef>
              <a:spcAft>
                <a:spcPct val="0"/>
              </a:spcAft>
              <a:defRPr sz="2400">
                <a:solidFill>
                  <a:schemeClr val="tx1"/>
                </a:solidFill>
                <a:latin typeface=".VnTimeH" pitchFamily="34" charset="0"/>
              </a:defRPr>
            </a:lvl8pPr>
            <a:lvl9pPr marL="3886200" indent="-228600" eaLnBrk="0" fontAlgn="base" hangingPunct="0">
              <a:spcBef>
                <a:spcPct val="0"/>
              </a:spcBef>
              <a:spcAft>
                <a:spcPct val="0"/>
              </a:spcAft>
              <a:defRPr sz="2400">
                <a:solidFill>
                  <a:schemeClr val="tx1"/>
                </a:solidFill>
                <a:latin typeface=".VnTimeH" pitchFamily="34" charset="0"/>
              </a:defRPr>
            </a:lvl9pPr>
          </a:lstStyle>
          <a:p>
            <a:pPr marL="514350" lvl="0" indent="-514350">
              <a:buFontTx/>
              <a:buAutoNum type="alphaLcPeriod" startAt="2"/>
            </a:pPr>
            <a:r>
              <a:rPr lang="en-VN" sz="4000" dirty="0">
                <a:solidFill>
                  <a:prstClr val="black"/>
                </a:solidFill>
                <a:latin typeface="Times New Roman" panose="02020603050405020304" pitchFamily="18" charset="0"/>
                <a:cs typeface="Times New Roman" panose="02020603050405020304" pitchFamily="18" charset="0"/>
              </a:rPr>
              <a:t> Tỉnh lại em ơi, qua rồi cơn ác mộng</a:t>
            </a:r>
          </a:p>
          <a:p>
            <a:pPr lvl="0"/>
            <a:r>
              <a:rPr lang="en-VN" sz="4000" dirty="0">
                <a:solidFill>
                  <a:prstClr val="black"/>
                </a:solidFill>
                <a:latin typeface="Times New Roman" panose="02020603050405020304" pitchFamily="18" charset="0"/>
                <a:cs typeface="Times New Roman" panose="02020603050405020304" pitchFamily="18" charset="0"/>
              </a:rPr>
              <a:t>      Em đã sống lại rồi, em đã sống !   </a:t>
            </a:r>
          </a:p>
          <a:p>
            <a:pPr lvl="0"/>
            <a:r>
              <a:rPr lang="en-VN" sz="4000" dirty="0">
                <a:solidFill>
                  <a:prstClr val="black"/>
                </a:solidFill>
                <a:latin typeface="Times New Roman" panose="02020603050405020304" pitchFamily="18" charset="0"/>
                <a:cs typeface="Times New Roman" panose="02020603050405020304" pitchFamily="18" charset="0"/>
              </a:rPr>
              <a:t>      </a:t>
            </a:r>
            <a:r>
              <a:rPr lang="en-VN" sz="4000" b="1" i="1" dirty="0">
                <a:solidFill>
                  <a:prstClr val="black"/>
                </a:solidFill>
                <a:latin typeface="Times New Roman" panose="02020603050405020304" pitchFamily="18" charset="0"/>
                <a:cs typeface="Times New Roman" panose="02020603050405020304" pitchFamily="18" charset="0"/>
              </a:rPr>
              <a:t>Điện giật, dùi đâm, dao cắt, lửa nung</a:t>
            </a:r>
          </a:p>
          <a:p>
            <a:pPr lvl="0"/>
            <a:r>
              <a:rPr lang="en-VN" sz="4000" b="1" i="1" dirty="0">
                <a:solidFill>
                  <a:prstClr val="black"/>
                </a:solidFill>
                <a:latin typeface="Times New Roman" panose="02020603050405020304" pitchFamily="18" charset="0"/>
                <a:cs typeface="Times New Roman" panose="02020603050405020304" pitchFamily="18" charset="0"/>
              </a:rPr>
              <a:t>        C      V     C    V      C     V    C    V</a:t>
            </a:r>
          </a:p>
          <a:p>
            <a:pPr lvl="0"/>
            <a:r>
              <a:rPr lang="en-VN" sz="4000" dirty="0">
                <a:solidFill>
                  <a:prstClr val="black"/>
                </a:solidFill>
                <a:latin typeface="Times New Roman" panose="02020603050405020304" pitchFamily="18" charset="0"/>
                <a:cs typeface="Times New Roman" panose="02020603050405020304" pitchFamily="18" charset="0"/>
              </a:rPr>
              <a:t>      Không giết được em, người con gái anh hùng!  </a:t>
            </a:r>
            <a:endParaRPr lang="en-US" altLang="en-VN" dirty="0">
              <a:solidFill>
                <a:schemeClr val="tx2"/>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9E513DA-6BA0-4441-9033-602AFBC12D05}"/>
              </a:ext>
            </a:extLst>
          </p:cNvPr>
          <p:cNvSpPr txBox="1"/>
          <p:nvPr/>
        </p:nvSpPr>
        <p:spPr>
          <a:xfrm>
            <a:off x="149175" y="3551750"/>
            <a:ext cx="11713029" cy="166199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VN" sz="4200" b="1" dirty="0">
                <a:solidFill>
                  <a:srgbClr val="FF0000"/>
                </a:solidFill>
                <a:latin typeface="Times New Roman" panose="02020603050405020304" pitchFamily="18" charset="0"/>
                <a:cs typeface="Times New Roman" panose="02020603050405020304" pitchFamily="18" charset="0"/>
              </a:rPr>
              <a:t>Cấu tạo: </a:t>
            </a:r>
            <a:r>
              <a:rPr lang="en-VN" sz="4200" dirty="0">
                <a:latin typeface="Times New Roman" panose="02020603050405020304" pitchFamily="18" charset="0"/>
                <a:cs typeface="Times New Roman" panose="02020603050405020304" pitchFamily="18" charset="0"/>
              </a:rPr>
              <a:t>Đều là các cụm C-V có CN và VN là một từ đơn</a:t>
            </a:r>
          </a:p>
          <a:p>
            <a:endParaRPr lang="en-VN" dirty="0"/>
          </a:p>
        </p:txBody>
      </p:sp>
      <p:sp>
        <p:nvSpPr>
          <p:cNvPr id="26" name="TextBox 25">
            <a:extLst>
              <a:ext uri="{FF2B5EF4-FFF2-40B4-BE49-F238E27FC236}">
                <a16:creationId xmlns:a16="http://schemas.microsoft.com/office/drawing/2014/main" id="{4B0BA28D-C408-4244-9324-AEF1C841D91B}"/>
              </a:ext>
            </a:extLst>
          </p:cNvPr>
          <p:cNvSpPr txBox="1"/>
          <p:nvPr/>
        </p:nvSpPr>
        <p:spPr>
          <a:xfrm>
            <a:off x="149175" y="5062040"/>
            <a:ext cx="11713029"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VN" sz="4200" b="1" dirty="0">
                <a:solidFill>
                  <a:srgbClr val="FF0000"/>
                </a:solidFill>
                <a:latin typeface="Times New Roman" panose="02020603050405020304" pitchFamily="18" charset="0"/>
                <a:cs typeface="Times New Roman" panose="02020603050405020304" pitchFamily="18" charset="0"/>
              </a:rPr>
              <a:t>Ý nghĩa: </a:t>
            </a:r>
            <a:r>
              <a:rPr lang="en-VN" sz="4200" dirty="0">
                <a:solidFill>
                  <a:schemeClr val="tx1"/>
                </a:solidFill>
                <a:latin typeface="Times New Roman" panose="02020603050405020304" pitchFamily="18" charset="0"/>
                <a:cs typeface="Times New Roman" panose="02020603050405020304" pitchFamily="18" charset="0"/>
              </a:rPr>
              <a:t>Đều chỉ các biện pháp dã man mà kẻ thù dùng tra tấn chị Trần Thị Lý. </a:t>
            </a:r>
            <a:endParaRPr lang="en-VN" dirty="0">
              <a:solidFill>
                <a:schemeClr val="tx1"/>
              </a:solidFill>
            </a:endParaRPr>
          </a:p>
        </p:txBody>
      </p:sp>
      <p:cxnSp>
        <p:nvCxnSpPr>
          <p:cNvPr id="3" name="Straight Connector 2">
            <a:extLst>
              <a:ext uri="{FF2B5EF4-FFF2-40B4-BE49-F238E27FC236}">
                <a16:creationId xmlns:a16="http://schemas.microsoft.com/office/drawing/2014/main" id="{C0D5815B-0FF2-BB4F-8BE0-7C9DE3D9265D}"/>
              </a:ext>
            </a:extLst>
          </p:cNvPr>
          <p:cNvCxnSpPr/>
          <p:nvPr/>
        </p:nvCxnSpPr>
        <p:spPr>
          <a:xfrm flipH="1">
            <a:off x="2008415" y="1583871"/>
            <a:ext cx="195942" cy="653143"/>
          </a:xfrm>
          <a:prstGeom prst="line">
            <a:avLst/>
          </a:prstGeom>
          <a:ln w="38100"/>
        </p:spPr>
        <p:style>
          <a:lnRef idx="2">
            <a:schemeClr val="accent5"/>
          </a:lnRef>
          <a:fillRef idx="0">
            <a:schemeClr val="accent5"/>
          </a:fillRef>
          <a:effectRef idx="1">
            <a:schemeClr val="accent5"/>
          </a:effectRef>
          <a:fontRef idx="minor">
            <a:schemeClr val="tx1"/>
          </a:fontRef>
        </p:style>
      </p:cxnSp>
      <p:cxnSp>
        <p:nvCxnSpPr>
          <p:cNvPr id="29" name="Straight Connector 28">
            <a:extLst>
              <a:ext uri="{FF2B5EF4-FFF2-40B4-BE49-F238E27FC236}">
                <a16:creationId xmlns:a16="http://schemas.microsoft.com/office/drawing/2014/main" id="{06E6F3A7-DB35-F941-A476-E27F78EE297D}"/>
              </a:ext>
            </a:extLst>
          </p:cNvPr>
          <p:cNvCxnSpPr/>
          <p:nvPr/>
        </p:nvCxnSpPr>
        <p:spPr>
          <a:xfrm flipH="1">
            <a:off x="3920291" y="1583871"/>
            <a:ext cx="195942" cy="653143"/>
          </a:xfrm>
          <a:prstGeom prst="line">
            <a:avLst/>
          </a:prstGeom>
          <a:ln w="38100"/>
        </p:spPr>
        <p:style>
          <a:lnRef idx="2">
            <a:schemeClr val="accent5"/>
          </a:lnRef>
          <a:fillRef idx="0">
            <a:schemeClr val="accent5"/>
          </a:fillRef>
          <a:effectRef idx="1">
            <a:schemeClr val="accent5"/>
          </a:effectRef>
          <a:fontRef idx="minor">
            <a:schemeClr val="tx1"/>
          </a:fontRef>
        </p:style>
      </p:cxnSp>
      <p:cxnSp>
        <p:nvCxnSpPr>
          <p:cNvPr id="30" name="Straight Connector 29">
            <a:extLst>
              <a:ext uri="{FF2B5EF4-FFF2-40B4-BE49-F238E27FC236}">
                <a16:creationId xmlns:a16="http://schemas.microsoft.com/office/drawing/2014/main" id="{8F198A4D-8E4C-F74F-B108-BFC4D1E24424}"/>
              </a:ext>
            </a:extLst>
          </p:cNvPr>
          <p:cNvCxnSpPr/>
          <p:nvPr/>
        </p:nvCxnSpPr>
        <p:spPr>
          <a:xfrm flipH="1">
            <a:off x="5949043" y="1583871"/>
            <a:ext cx="195942" cy="653143"/>
          </a:xfrm>
          <a:prstGeom prst="line">
            <a:avLst/>
          </a:prstGeom>
          <a:ln w="38100"/>
        </p:spPr>
        <p:style>
          <a:lnRef idx="2">
            <a:schemeClr val="accent5"/>
          </a:lnRef>
          <a:fillRef idx="0">
            <a:schemeClr val="accent5"/>
          </a:fillRef>
          <a:effectRef idx="1">
            <a:schemeClr val="accent5"/>
          </a:effectRef>
          <a:fontRef idx="minor">
            <a:schemeClr val="tx1"/>
          </a:fontRef>
        </p:style>
      </p:cxnSp>
      <p:cxnSp>
        <p:nvCxnSpPr>
          <p:cNvPr id="31" name="Straight Connector 30">
            <a:extLst>
              <a:ext uri="{FF2B5EF4-FFF2-40B4-BE49-F238E27FC236}">
                <a16:creationId xmlns:a16="http://schemas.microsoft.com/office/drawing/2014/main" id="{E7828359-5916-5E4D-AC3C-2707D182D390}"/>
              </a:ext>
            </a:extLst>
          </p:cNvPr>
          <p:cNvCxnSpPr/>
          <p:nvPr/>
        </p:nvCxnSpPr>
        <p:spPr>
          <a:xfrm flipH="1">
            <a:off x="7647215" y="1547665"/>
            <a:ext cx="195942" cy="653143"/>
          </a:xfrm>
          <a:prstGeom prst="line">
            <a:avLst/>
          </a:prstGeom>
          <a:ln w="38100"/>
        </p:spPr>
        <p:style>
          <a:lnRef idx="2">
            <a:schemeClr val="accent5"/>
          </a:lnRef>
          <a:fillRef idx="0">
            <a:schemeClr val="accent5"/>
          </a:fillRef>
          <a:effectRef idx="1">
            <a:schemeClr val="accent5"/>
          </a:effectRef>
          <a:fontRef idx="minor">
            <a:schemeClr val="tx1"/>
          </a:fontRef>
        </p:style>
      </p:cxnSp>
      <p:cxnSp>
        <p:nvCxnSpPr>
          <p:cNvPr id="5" name="Straight Connector 4">
            <a:extLst>
              <a:ext uri="{FF2B5EF4-FFF2-40B4-BE49-F238E27FC236}">
                <a16:creationId xmlns:a16="http://schemas.microsoft.com/office/drawing/2014/main" id="{E237BAED-29F3-EC49-A236-79185C99A132}"/>
              </a:ext>
            </a:extLst>
          </p:cNvPr>
          <p:cNvCxnSpPr>
            <a:cxnSpLocks/>
          </p:cNvCxnSpPr>
          <p:nvPr/>
        </p:nvCxnSpPr>
        <p:spPr>
          <a:xfrm>
            <a:off x="1031031" y="2168151"/>
            <a:ext cx="831019" cy="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34" name="Straight Connector 33">
            <a:extLst>
              <a:ext uri="{FF2B5EF4-FFF2-40B4-BE49-F238E27FC236}">
                <a16:creationId xmlns:a16="http://schemas.microsoft.com/office/drawing/2014/main" id="{BDA1BD89-D8A8-4F46-8281-866142430BAC}"/>
              </a:ext>
            </a:extLst>
          </p:cNvPr>
          <p:cNvCxnSpPr>
            <a:cxnSpLocks/>
          </p:cNvCxnSpPr>
          <p:nvPr/>
        </p:nvCxnSpPr>
        <p:spPr>
          <a:xfrm>
            <a:off x="2204357" y="2170045"/>
            <a:ext cx="747675" cy="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37" name="Straight Connector 36">
            <a:extLst>
              <a:ext uri="{FF2B5EF4-FFF2-40B4-BE49-F238E27FC236}">
                <a16:creationId xmlns:a16="http://schemas.microsoft.com/office/drawing/2014/main" id="{4E2EFE45-51CD-0C42-9CE3-D1E216D53CE0}"/>
              </a:ext>
            </a:extLst>
          </p:cNvPr>
          <p:cNvCxnSpPr>
            <a:cxnSpLocks/>
          </p:cNvCxnSpPr>
          <p:nvPr/>
        </p:nvCxnSpPr>
        <p:spPr>
          <a:xfrm>
            <a:off x="3101857" y="2197259"/>
            <a:ext cx="818434" cy="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09F1E025-1551-0B4A-A5D5-E3FF994C0C2A}"/>
              </a:ext>
            </a:extLst>
          </p:cNvPr>
          <p:cNvCxnSpPr>
            <a:cxnSpLocks/>
          </p:cNvCxnSpPr>
          <p:nvPr/>
        </p:nvCxnSpPr>
        <p:spPr>
          <a:xfrm>
            <a:off x="4074696" y="2182705"/>
            <a:ext cx="725403" cy="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D6DC162-663E-AA40-97A1-F8F0A863F6D7}"/>
              </a:ext>
            </a:extLst>
          </p:cNvPr>
          <p:cNvCxnSpPr>
            <a:cxnSpLocks/>
          </p:cNvCxnSpPr>
          <p:nvPr/>
        </p:nvCxnSpPr>
        <p:spPr>
          <a:xfrm>
            <a:off x="5223640" y="2168151"/>
            <a:ext cx="725403" cy="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8C3990EB-0A59-C34F-8151-26D7CEB191AB}"/>
              </a:ext>
            </a:extLst>
          </p:cNvPr>
          <p:cNvCxnSpPr>
            <a:cxnSpLocks/>
          </p:cNvCxnSpPr>
          <p:nvPr/>
        </p:nvCxnSpPr>
        <p:spPr>
          <a:xfrm>
            <a:off x="6005689" y="2168151"/>
            <a:ext cx="725403" cy="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D449A85A-8A4A-334A-B260-41A7C23E3F95}"/>
              </a:ext>
            </a:extLst>
          </p:cNvPr>
          <p:cNvCxnSpPr>
            <a:cxnSpLocks/>
          </p:cNvCxnSpPr>
          <p:nvPr/>
        </p:nvCxnSpPr>
        <p:spPr>
          <a:xfrm>
            <a:off x="6937639" y="2150167"/>
            <a:ext cx="573003" cy="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48" name="Straight Connector 47">
            <a:extLst>
              <a:ext uri="{FF2B5EF4-FFF2-40B4-BE49-F238E27FC236}">
                <a16:creationId xmlns:a16="http://schemas.microsoft.com/office/drawing/2014/main" id="{DA53FA8B-4A0E-5C43-8747-5B49AB33A332}"/>
              </a:ext>
            </a:extLst>
          </p:cNvPr>
          <p:cNvCxnSpPr>
            <a:cxnSpLocks/>
          </p:cNvCxnSpPr>
          <p:nvPr/>
        </p:nvCxnSpPr>
        <p:spPr>
          <a:xfrm>
            <a:off x="7745186" y="2168151"/>
            <a:ext cx="1039585" cy="0"/>
          </a:xfrm>
          <a:prstGeom prst="line">
            <a:avLst/>
          </a:prstGeom>
          <a:ln w="381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85472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3000" fill="hold"/>
                                        <p:tgtEl>
                                          <p:spTgt spid="11266"/>
                                        </p:tgtEl>
                                        <p:attrNameLst>
                                          <p:attrName>ppt_x</p:attrName>
                                        </p:attrNameLst>
                                      </p:cBhvr>
                                      <p:tavLst>
                                        <p:tav tm="0">
                                          <p:val>
                                            <p:strVal val="1+#ppt_w/2"/>
                                          </p:val>
                                        </p:tav>
                                        <p:tav tm="100000">
                                          <p:val>
                                            <p:strVal val="#ppt_x"/>
                                          </p:val>
                                        </p:tav>
                                      </p:tavLst>
                                    </p:anim>
                                    <p:anim calcmode="lin" valueType="num">
                                      <p:cBhvr additive="base">
                                        <p:cTn id="8" dur="3000" fill="hold"/>
                                        <p:tgtEl>
                                          <p:spTgt spid="112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dissolv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ssolv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dissolve">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dissolve">
                                      <p:cBhvr>
                                        <p:cTn id="53" dur="5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dissolve">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dissolve">
                                      <p:cBhvr>
                                        <p:cTn id="63" dur="500"/>
                                        <p:tgtEl>
                                          <p:spTgt spid="4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dissolve">
                                      <p:cBhvr>
                                        <p:cTn id="68" dur="500"/>
                                        <p:tgtEl>
                                          <p:spTgt spid="48"/>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ssolv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dissolve">
                                      <p:cBhvr>
                                        <p:cTn id="7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13E9B-AF29-2045-816F-7AB1E753C8C1}"/>
              </a:ext>
            </a:extLst>
          </p:cNvPr>
          <p:cNvSpPr txBox="1"/>
          <p:nvPr/>
        </p:nvSpPr>
        <p:spPr>
          <a:xfrm>
            <a:off x="449450" y="139484"/>
            <a:ext cx="1174255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Nhận xét tác dụng của các từ in đậm trong hai VD trên? </a:t>
            </a:r>
            <a:endParaRPr lang="en-VN" sz="3200" dirty="0">
              <a:solidFill>
                <a:srgbClr val="FF0000"/>
              </a:solidFill>
            </a:endParaRPr>
          </a:p>
        </p:txBody>
      </p:sp>
      <p:sp>
        <p:nvSpPr>
          <p:cNvPr id="3" name="TextBox 2">
            <a:extLst>
              <a:ext uri="{FF2B5EF4-FFF2-40B4-BE49-F238E27FC236}">
                <a16:creationId xmlns:a16="http://schemas.microsoft.com/office/drawing/2014/main" id="{A231B450-EE8C-9241-B998-F3DF38044EC6}"/>
              </a:ext>
            </a:extLst>
          </p:cNvPr>
          <p:cNvSpPr txBox="1"/>
          <p:nvPr/>
        </p:nvSpPr>
        <p:spPr>
          <a:xfrm>
            <a:off x="224725" y="1449127"/>
            <a:ext cx="11742550" cy="1323439"/>
          </a:xfrm>
          <a:prstGeom prst="rect">
            <a:avLst/>
          </a:prstGeom>
          <a:noFill/>
        </p:spPr>
        <p:txBody>
          <a:bodyPr wrap="square" rtlCol="0">
            <a:spAutoFit/>
          </a:bodyPr>
          <a:lstStyle/>
          <a:p>
            <a:r>
              <a:rPr lang="en-VN" sz="4000" dirty="0">
                <a:latin typeface="Times New Roman" panose="02020603050405020304" pitchFamily="18" charset="0"/>
                <a:cs typeface="Times New Roman" panose="02020603050405020304" pitchFamily="18" charset="0"/>
              </a:rPr>
              <a:t>a. Phép liệt kê: </a:t>
            </a:r>
            <a:r>
              <a:rPr lang="en-VN" sz="4000" b="1" i="1" dirty="0">
                <a:solidFill>
                  <a:schemeClr val="accent1"/>
                </a:solidFill>
                <a:latin typeface="Times New Roman" panose="02020603050405020304" pitchFamily="18" charset="0"/>
                <a:cs typeface="Times New Roman" panose="02020603050405020304" pitchFamily="18" charset="0"/>
              </a:rPr>
              <a:t>Bà Trưng, Bà Triệu, Trần Hưng Đạo, Lê Lợi, Quang Trung</a:t>
            </a:r>
            <a:r>
              <a:rPr lang="en-VN" sz="2800" b="1" i="1" dirty="0">
                <a:solidFill>
                  <a:schemeClr val="accent1"/>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171E270-A846-2847-B977-D7A6C14F0212}"/>
              </a:ext>
            </a:extLst>
          </p:cNvPr>
          <p:cNvSpPr txBox="1"/>
          <p:nvPr/>
        </p:nvSpPr>
        <p:spPr>
          <a:xfrm>
            <a:off x="171865" y="3054148"/>
            <a:ext cx="12020135" cy="2862322"/>
          </a:xfrm>
          <a:prstGeom prst="rect">
            <a:avLst/>
          </a:prstGeom>
          <a:noFill/>
        </p:spPr>
        <p:txBody>
          <a:bodyPr wrap="square" rtlCol="0">
            <a:spAutoFit/>
          </a:bodyPr>
          <a:lstStyle/>
          <a:p>
            <a:r>
              <a:rPr lang="en-VN" sz="3600" b="1" dirty="0">
                <a:solidFill>
                  <a:srgbClr val="FF0000"/>
                </a:solidFill>
                <a:latin typeface="Times New Roman" panose="02020603050405020304" pitchFamily="18" charset="0"/>
                <a:cs typeface="Times New Roman" panose="02020603050405020304" pitchFamily="18" charset="0"/>
              </a:rPr>
              <a:t>Tác dụng: </a:t>
            </a:r>
            <a:r>
              <a:rPr lang="en-VN" sz="3600" i="1" dirty="0">
                <a:latin typeface="Times New Roman" panose="02020603050405020304" pitchFamily="18" charset="0"/>
                <a:cs typeface="Times New Roman" panose="02020603050405020304" pitchFamily="18" charset="0"/>
              </a:rPr>
              <a:t>Diễn tả sâu sắc hơn một tư tưởng: Tinh thần yêu nước của nhân dân ta luôn được thể hiện trong suốt chiều dài lịch sử của dân tộc. </a:t>
            </a:r>
          </a:p>
          <a:p>
            <a:r>
              <a:rPr lang="en-VN" sz="3600" i="1" dirty="0">
                <a:latin typeface="Times New Roman" panose="02020603050405020304" pitchFamily="18" charset="0"/>
                <a:cs typeface="Times New Roman" panose="02020603050405020304" pitchFamily="18" charset="0"/>
                <a:sym typeface="Wingdings" pitchFamily="2" charset="2"/>
              </a:rPr>
              <a:t> C</a:t>
            </a:r>
            <a:r>
              <a:rPr lang="en-VN" sz="3600" i="1" dirty="0">
                <a:latin typeface="Times New Roman" panose="02020603050405020304" pitchFamily="18" charset="0"/>
                <a:cs typeface="Times New Roman" panose="02020603050405020304" pitchFamily="18" charset="0"/>
              </a:rPr>
              <a:t>a ngợi công lao của các anh hùng dân tộc.</a:t>
            </a:r>
          </a:p>
          <a:p>
            <a:r>
              <a:rPr lang="en-VN" sz="3600" i="1" dirty="0">
                <a:latin typeface="Times New Roman" panose="02020603050405020304" pitchFamily="18" charset="0"/>
                <a:cs typeface="Times New Roman" panose="02020603050405020304" pitchFamily="18" charset="0"/>
                <a:sym typeface="Wingdings" pitchFamily="2" charset="2"/>
              </a:rPr>
              <a:t> Th</a:t>
            </a:r>
            <a:r>
              <a:rPr lang="en-VN" sz="3600" i="1" dirty="0">
                <a:latin typeface="Times New Roman" panose="02020603050405020304" pitchFamily="18" charset="0"/>
                <a:cs typeface="Times New Roman" panose="02020603050405020304" pitchFamily="18" charset="0"/>
              </a:rPr>
              <a:t>ể hiện niềm tự hào của tác giả. </a:t>
            </a:r>
          </a:p>
        </p:txBody>
      </p:sp>
    </p:spTree>
    <p:extLst>
      <p:ext uri="{BB962C8B-B14F-4D97-AF65-F5344CB8AC3E}">
        <p14:creationId xmlns:p14="http://schemas.microsoft.com/office/powerpoint/2010/main" val="344392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1D17BB-2C43-324F-A2DE-15267C9A8457}"/>
              </a:ext>
            </a:extLst>
          </p:cNvPr>
          <p:cNvSpPr txBox="1"/>
          <p:nvPr/>
        </p:nvSpPr>
        <p:spPr>
          <a:xfrm>
            <a:off x="85932" y="694569"/>
            <a:ext cx="11967275" cy="707886"/>
          </a:xfrm>
          <a:prstGeom prst="rect">
            <a:avLst/>
          </a:prstGeom>
          <a:noFill/>
        </p:spPr>
        <p:txBody>
          <a:bodyPr wrap="square" rtlCol="0">
            <a:spAutoFit/>
          </a:bodyPr>
          <a:lstStyle/>
          <a:p>
            <a:r>
              <a:rPr lang="en-VN" sz="4000" dirty="0">
                <a:latin typeface="Times New Roman" panose="02020603050405020304" pitchFamily="18" charset="0"/>
                <a:cs typeface="Times New Roman" panose="02020603050405020304" pitchFamily="18" charset="0"/>
              </a:rPr>
              <a:t>b. Phép liệt kê: </a:t>
            </a:r>
            <a:r>
              <a:rPr lang="en-VN" sz="4000" b="1" i="1" dirty="0">
                <a:solidFill>
                  <a:schemeClr val="accent1"/>
                </a:solidFill>
                <a:latin typeface="Times New Roman" panose="02020603050405020304" pitchFamily="18" charset="0"/>
                <a:cs typeface="Times New Roman" panose="02020603050405020304" pitchFamily="18" charset="0"/>
              </a:rPr>
              <a:t>Điện giật, dùi đâm, dao cắt, lửa nung</a:t>
            </a:r>
          </a:p>
        </p:txBody>
      </p:sp>
      <p:sp>
        <p:nvSpPr>
          <p:cNvPr id="3" name="TextBox 2">
            <a:extLst>
              <a:ext uri="{FF2B5EF4-FFF2-40B4-BE49-F238E27FC236}">
                <a16:creationId xmlns:a16="http://schemas.microsoft.com/office/drawing/2014/main" id="{3D997082-C34D-CE44-BE23-791862992B3B}"/>
              </a:ext>
            </a:extLst>
          </p:cNvPr>
          <p:cNvSpPr txBox="1"/>
          <p:nvPr/>
        </p:nvSpPr>
        <p:spPr>
          <a:xfrm>
            <a:off x="59501" y="1962167"/>
            <a:ext cx="12020135" cy="4401205"/>
          </a:xfrm>
          <a:prstGeom prst="rect">
            <a:avLst/>
          </a:prstGeom>
          <a:noFill/>
        </p:spPr>
        <p:txBody>
          <a:bodyPr wrap="square" rtlCol="0">
            <a:spAutoFit/>
          </a:bodyPr>
          <a:lstStyle/>
          <a:p>
            <a:r>
              <a:rPr lang="en-VN" sz="4000" b="1" dirty="0">
                <a:solidFill>
                  <a:srgbClr val="FF0000"/>
                </a:solidFill>
                <a:latin typeface="Times New Roman" panose="02020603050405020304" pitchFamily="18" charset="0"/>
                <a:cs typeface="Times New Roman" panose="02020603050405020304" pitchFamily="18" charset="0"/>
              </a:rPr>
              <a:t>Tác dụng: </a:t>
            </a:r>
            <a:r>
              <a:rPr lang="en-VN" sz="4000" dirty="0">
                <a:latin typeface="Times New Roman" panose="02020603050405020304" pitchFamily="18" charset="0"/>
                <a:cs typeface="Times New Roman" panose="02020603050405020304" pitchFamily="18" charset="0"/>
              </a:rPr>
              <a:t>Diễn tả sâu sắc hơn một thực tế: Sự tàn bạo của kẻ thù. </a:t>
            </a:r>
          </a:p>
          <a:p>
            <a:pPr marL="571500" indent="-571500" algn="just">
              <a:buFont typeface="Wingdings" pitchFamily="2" charset="2"/>
              <a:buChar char="è"/>
            </a:pPr>
            <a:r>
              <a:rPr lang="en-VN" sz="4000" i="1" dirty="0">
                <a:latin typeface="Times New Roman" panose="02020603050405020304" pitchFamily="18" charset="0"/>
                <a:cs typeface="Times New Roman" panose="02020603050405020304" pitchFamily="18" charset="0"/>
                <a:sym typeface="Wingdings" pitchFamily="2" charset="2"/>
              </a:rPr>
              <a:t>Tố cáo tội ác dã man của kẻ thù đối với chiến sĩ cách mạng của ta trong kháng chiến chống Mỹ.</a:t>
            </a:r>
          </a:p>
          <a:p>
            <a:pPr marL="571500" indent="-571500" algn="just">
              <a:buFont typeface="Wingdings" pitchFamily="2" charset="2"/>
              <a:buChar char="è"/>
            </a:pPr>
            <a:r>
              <a:rPr lang="en-VN" sz="4000" i="1" dirty="0">
                <a:latin typeface="Times New Roman" panose="02020603050405020304" pitchFamily="18" charset="0"/>
                <a:cs typeface="Times New Roman" panose="02020603050405020304" pitchFamily="18" charset="0"/>
                <a:sym typeface="Wingdings" pitchFamily="2" charset="2"/>
              </a:rPr>
              <a:t> Sự căm phẫn trước tội ác dã man của kẻ thù cùng lòng kính trọng, khâm phục sâu sắc của nhà thơ đối với người con gái Việt Nam anh hùng, bất khuất. </a:t>
            </a:r>
            <a:endParaRPr lang="en-VN"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97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5D41C9-09A1-E04F-A4C2-12642B39AE28}"/>
              </a:ext>
            </a:extLst>
          </p:cNvPr>
          <p:cNvSpPr txBox="1"/>
          <p:nvPr/>
        </p:nvSpPr>
        <p:spPr>
          <a:xfrm>
            <a:off x="315685" y="359229"/>
            <a:ext cx="1156062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VN" sz="3600" b="1" i="1" dirty="0">
                <a:solidFill>
                  <a:srgbClr val="FF0000"/>
                </a:solidFill>
                <a:latin typeface="Times New Roman" panose="02020603050405020304" pitchFamily="18" charset="0"/>
                <a:cs typeface="Times New Roman" panose="02020603050405020304" pitchFamily="18" charset="0"/>
              </a:rPr>
              <a:t>Chỉ ra những từ ngữ dùng để liệt kê trong đoạn văn sau. Theo em, đó có phải là phép tu từ liệt kê không? Vì sao? </a:t>
            </a:r>
          </a:p>
        </p:txBody>
      </p:sp>
      <p:sp>
        <p:nvSpPr>
          <p:cNvPr id="3" name="TextBox 2">
            <a:extLst>
              <a:ext uri="{FF2B5EF4-FFF2-40B4-BE49-F238E27FC236}">
                <a16:creationId xmlns:a16="http://schemas.microsoft.com/office/drawing/2014/main" id="{8CAEF7B2-86B5-AA47-B1D8-6560B1671B02}"/>
              </a:ext>
            </a:extLst>
          </p:cNvPr>
          <p:cNvSpPr txBox="1"/>
          <p:nvPr/>
        </p:nvSpPr>
        <p:spPr>
          <a:xfrm>
            <a:off x="533399" y="1843309"/>
            <a:ext cx="11560629" cy="1077218"/>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Ngày mai lớp ta đi lao động. Cả lớp mang theo dụng cụ như: chổi, xẻng, xô, giẻ lau,…. </a:t>
            </a:r>
            <a:r>
              <a:rPr lang="en-US" sz="3200" dirty="0" err="1">
                <a:latin typeface="Times New Roman" panose="02020603050405020304" pitchFamily="18" charset="0"/>
                <a:cs typeface="Times New Roman" panose="02020603050405020304" pitchFamily="18" charset="0"/>
              </a:rPr>
              <a:t>đ</a:t>
            </a:r>
            <a:r>
              <a:rPr lang="en-VN" sz="3200" dirty="0">
                <a:latin typeface="Times New Roman" panose="02020603050405020304" pitchFamily="18" charset="0"/>
                <a:cs typeface="Times New Roman" panose="02020603050405020304" pitchFamily="18" charset="0"/>
              </a:rPr>
              <a:t>ể làm vệ sinh lớp học. </a:t>
            </a:r>
          </a:p>
        </p:txBody>
      </p:sp>
      <p:sp>
        <p:nvSpPr>
          <p:cNvPr id="4" name="TextBox 3">
            <a:extLst>
              <a:ext uri="{FF2B5EF4-FFF2-40B4-BE49-F238E27FC236}">
                <a16:creationId xmlns:a16="http://schemas.microsoft.com/office/drawing/2014/main" id="{E60A8568-2DE7-B843-9CEB-69D6200EA21B}"/>
              </a:ext>
            </a:extLst>
          </p:cNvPr>
          <p:cNvSpPr txBox="1"/>
          <p:nvPr/>
        </p:nvSpPr>
        <p:spPr>
          <a:xfrm>
            <a:off x="508907" y="1815058"/>
            <a:ext cx="11560629" cy="1077218"/>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Ngày mai lớp ta đi lao động. Cả lớp mang theo dụng cụ như: </a:t>
            </a:r>
            <a:r>
              <a:rPr lang="en-VN" sz="3200" b="1" i="1" dirty="0">
                <a:solidFill>
                  <a:schemeClr val="accent1"/>
                </a:solidFill>
                <a:latin typeface="Times New Roman" panose="02020603050405020304" pitchFamily="18" charset="0"/>
                <a:cs typeface="Times New Roman" panose="02020603050405020304" pitchFamily="18" charset="0"/>
              </a:rPr>
              <a:t>chổi, xẻng, xô, giẻ lau</a:t>
            </a:r>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a:t>
            </a:r>
            <a:r>
              <a:rPr lang="en-VN" sz="3200" dirty="0">
                <a:latin typeface="Times New Roman" panose="02020603050405020304" pitchFamily="18" charset="0"/>
                <a:cs typeface="Times New Roman" panose="02020603050405020304" pitchFamily="18" charset="0"/>
              </a:rPr>
              <a:t>ể làm vệ sinh lớp học. </a:t>
            </a:r>
          </a:p>
        </p:txBody>
      </p:sp>
      <p:sp>
        <p:nvSpPr>
          <p:cNvPr id="5" name="TextBox 4">
            <a:extLst>
              <a:ext uri="{FF2B5EF4-FFF2-40B4-BE49-F238E27FC236}">
                <a16:creationId xmlns:a16="http://schemas.microsoft.com/office/drawing/2014/main" id="{FD1FBBFC-8F24-AE4E-82E2-A62673E8FC5B}"/>
              </a:ext>
            </a:extLst>
          </p:cNvPr>
          <p:cNvSpPr txBox="1"/>
          <p:nvPr/>
        </p:nvSpPr>
        <p:spPr>
          <a:xfrm>
            <a:off x="315685" y="3264804"/>
            <a:ext cx="11342916" cy="1077218"/>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sym typeface="Wingdings" pitchFamily="2" charset="2"/>
              </a:rPr>
              <a:t> </a:t>
            </a:r>
            <a:r>
              <a:rPr lang="en-VN" sz="3200" b="1" i="1" dirty="0">
                <a:solidFill>
                  <a:schemeClr val="accent1"/>
                </a:solidFill>
                <a:latin typeface="Times New Roman" panose="02020603050405020304" pitchFamily="18" charset="0"/>
                <a:cs typeface="Times New Roman" panose="02020603050405020304" pitchFamily="18" charset="0"/>
                <a:sym typeface="Wingdings" pitchFamily="2" charset="2"/>
              </a:rPr>
              <a:t>Đây không phải là phép tu từ liệt kê vì nó không có tác dụng diễn tả sâu sắc hơn thực tế hay tư tưởng, tình cảm. </a:t>
            </a:r>
            <a:endParaRPr lang="en-VN" sz="3200" b="1" i="1" dirty="0">
              <a:solidFill>
                <a:schemeClr val="accent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8B5D44-4577-8542-8BF3-09BA9B45AAC8}"/>
              </a:ext>
            </a:extLst>
          </p:cNvPr>
          <p:cNvSpPr txBox="1"/>
          <p:nvPr/>
        </p:nvSpPr>
        <p:spPr>
          <a:xfrm>
            <a:off x="146958" y="4686300"/>
            <a:ext cx="11729355"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LƯU Ý</a:t>
            </a:r>
          </a:p>
          <a:p>
            <a:pPr algn="ctr"/>
            <a:r>
              <a:rPr lang="en-VN" sz="4000" b="1" dirty="0">
                <a:solidFill>
                  <a:srgbClr val="FF0000"/>
                </a:solidFill>
                <a:latin typeface="Times New Roman" panose="02020603050405020304" pitchFamily="18" charset="0"/>
                <a:cs typeface="Times New Roman" panose="02020603050405020304" pitchFamily="18" charset="0"/>
              </a:rPr>
              <a:t>Phân biệt sự liệt kê thông thường với </a:t>
            </a:r>
          </a:p>
          <a:p>
            <a:pPr algn="ctr"/>
            <a:r>
              <a:rPr lang="en-VN" sz="4000" b="1" dirty="0">
                <a:solidFill>
                  <a:srgbClr val="FF0000"/>
                </a:solidFill>
                <a:latin typeface="Times New Roman" panose="02020603050405020304" pitchFamily="18" charset="0"/>
                <a:cs typeface="Times New Roman" panose="02020603050405020304" pitchFamily="18" charset="0"/>
              </a:rPr>
              <a:t>phép tu từ liệt kê.</a:t>
            </a:r>
          </a:p>
        </p:txBody>
      </p:sp>
    </p:spTree>
    <p:extLst>
      <p:ext uri="{BB962C8B-B14F-4D97-AF65-F5344CB8AC3E}">
        <p14:creationId xmlns:p14="http://schemas.microsoft.com/office/powerpoint/2010/main" val="18657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1"/>
      <p:bldP spid="3" grpId="2"/>
      <p:bldP spid="4" grpId="0"/>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D4C594-EA8F-814A-9B5C-D355B502F156}"/>
              </a:ext>
            </a:extLst>
          </p:cNvPr>
          <p:cNvSpPr txBox="1"/>
          <p:nvPr/>
        </p:nvSpPr>
        <p:spPr>
          <a:xfrm>
            <a:off x="449450" y="139484"/>
            <a:ext cx="1174255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b="1" dirty="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 ra các phép liệt kê và so sánh các phép liệt kê trong 2 VD sau có gì khác nhau? </a:t>
            </a:r>
            <a:endParaRPr lang="en-VN" sz="3200" dirty="0">
              <a:solidFill>
                <a:srgbClr val="FF0000"/>
              </a:solidFill>
            </a:endParaRPr>
          </a:p>
        </p:txBody>
      </p:sp>
      <p:sp>
        <p:nvSpPr>
          <p:cNvPr id="3" name="TextBox 2">
            <a:extLst>
              <a:ext uri="{FF2B5EF4-FFF2-40B4-BE49-F238E27FC236}">
                <a16:creationId xmlns:a16="http://schemas.microsoft.com/office/drawing/2014/main" id="{FE7CBF75-B27D-F841-AE16-8C1665E83E62}"/>
              </a:ext>
            </a:extLst>
          </p:cNvPr>
          <p:cNvSpPr txBox="1"/>
          <p:nvPr/>
        </p:nvSpPr>
        <p:spPr>
          <a:xfrm>
            <a:off x="449450" y="1549831"/>
            <a:ext cx="11530740" cy="304698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a.1.  Toàn thể dân tộc Việt Nam quyết đem tất cả tinh thần, lực lượng, tính mạng, của cải để giữ vững quyền tự do, độc lập. </a:t>
            </a:r>
          </a:p>
          <a:p>
            <a:pPr algn="just"/>
            <a:endParaRPr lang="en-VN" sz="3200" dirty="0">
              <a:latin typeface="Times New Roman" panose="02020603050405020304" pitchFamily="18" charset="0"/>
              <a:cs typeface="Times New Roman" panose="02020603050405020304" pitchFamily="18" charset="0"/>
            </a:endParaRPr>
          </a:p>
          <a:p>
            <a:pPr algn="just"/>
            <a:endParaRPr lang="en-VN" sz="3200" dirty="0">
              <a:latin typeface="Times New Roman" panose="02020603050405020304" pitchFamily="18" charset="0"/>
              <a:cs typeface="Times New Roman" panose="02020603050405020304" pitchFamily="18" charset="0"/>
            </a:endParaRPr>
          </a:p>
          <a:p>
            <a:pPr algn="just"/>
            <a:r>
              <a:rPr lang="en-VN" sz="3200" dirty="0">
                <a:latin typeface="Times New Roman" panose="02020603050405020304" pitchFamily="18" charset="0"/>
                <a:cs typeface="Times New Roman" panose="02020603050405020304" pitchFamily="18" charset="0"/>
              </a:rPr>
              <a:t>a.2. Toàn thể dân tộc Việt Nam quyết đem tất cả tinh thần và lực lượng, tính mạng và của cải để giữ vững quyền tự do, độc lập ấy. </a:t>
            </a:r>
          </a:p>
        </p:txBody>
      </p:sp>
      <p:sp>
        <p:nvSpPr>
          <p:cNvPr id="4" name="TextBox 3">
            <a:extLst>
              <a:ext uri="{FF2B5EF4-FFF2-40B4-BE49-F238E27FC236}">
                <a16:creationId xmlns:a16="http://schemas.microsoft.com/office/drawing/2014/main" id="{07A2344F-9673-E144-A04C-7C03A224D427}"/>
              </a:ext>
            </a:extLst>
          </p:cNvPr>
          <p:cNvSpPr txBox="1"/>
          <p:nvPr/>
        </p:nvSpPr>
        <p:spPr>
          <a:xfrm>
            <a:off x="449450" y="1549831"/>
            <a:ext cx="11530740" cy="304698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a.1.  Toàn thể dân tộc Việt Nam quyết đem tất cả </a:t>
            </a:r>
            <a:r>
              <a:rPr lang="en-VN" sz="3200" b="1" i="1" dirty="0">
                <a:solidFill>
                  <a:schemeClr val="accent1"/>
                </a:solidFill>
                <a:latin typeface="Times New Roman" panose="02020603050405020304" pitchFamily="18" charset="0"/>
                <a:cs typeface="Times New Roman" panose="02020603050405020304" pitchFamily="18" charset="0"/>
              </a:rPr>
              <a:t>tinh thần</a:t>
            </a:r>
            <a:r>
              <a:rPr lang="en-VN" sz="3200" dirty="0">
                <a:latin typeface="Times New Roman" panose="02020603050405020304" pitchFamily="18" charset="0"/>
                <a:cs typeface="Times New Roman" panose="02020603050405020304" pitchFamily="18" charset="0"/>
              </a:rPr>
              <a:t>, </a:t>
            </a:r>
            <a:r>
              <a:rPr lang="en-VN" sz="3200" b="1" i="1" dirty="0">
                <a:solidFill>
                  <a:schemeClr val="accent1"/>
                </a:solidFill>
                <a:latin typeface="Times New Roman" panose="02020603050405020304" pitchFamily="18" charset="0"/>
                <a:cs typeface="Times New Roman" panose="02020603050405020304" pitchFamily="18" charset="0"/>
              </a:rPr>
              <a:t>lực lượng</a:t>
            </a:r>
            <a:r>
              <a:rPr lang="en-VN" sz="3200" dirty="0">
                <a:latin typeface="Times New Roman" panose="02020603050405020304" pitchFamily="18" charset="0"/>
                <a:cs typeface="Times New Roman" panose="02020603050405020304" pitchFamily="18" charset="0"/>
              </a:rPr>
              <a:t>, </a:t>
            </a:r>
            <a:r>
              <a:rPr lang="en-VN" sz="3200" b="1" i="1" dirty="0">
                <a:solidFill>
                  <a:schemeClr val="accent1"/>
                </a:solidFill>
                <a:latin typeface="Times New Roman" panose="02020603050405020304" pitchFamily="18" charset="0"/>
                <a:cs typeface="Times New Roman" panose="02020603050405020304" pitchFamily="18" charset="0"/>
              </a:rPr>
              <a:t>tính mạng</a:t>
            </a:r>
            <a:r>
              <a:rPr lang="en-VN" sz="3200" dirty="0">
                <a:latin typeface="Times New Roman" panose="02020603050405020304" pitchFamily="18" charset="0"/>
                <a:cs typeface="Times New Roman" panose="02020603050405020304" pitchFamily="18" charset="0"/>
              </a:rPr>
              <a:t>, </a:t>
            </a:r>
            <a:r>
              <a:rPr lang="en-VN" sz="3200" b="1" i="1" dirty="0">
                <a:solidFill>
                  <a:schemeClr val="accent1"/>
                </a:solidFill>
                <a:latin typeface="Times New Roman" panose="02020603050405020304" pitchFamily="18" charset="0"/>
                <a:cs typeface="Times New Roman" panose="02020603050405020304" pitchFamily="18" charset="0"/>
              </a:rPr>
              <a:t>của cải </a:t>
            </a:r>
            <a:r>
              <a:rPr lang="en-VN" sz="3200" dirty="0">
                <a:latin typeface="Times New Roman" panose="02020603050405020304" pitchFamily="18" charset="0"/>
                <a:cs typeface="Times New Roman" panose="02020603050405020304" pitchFamily="18" charset="0"/>
              </a:rPr>
              <a:t>để giữ vững quyền tự do, độc lập. </a:t>
            </a:r>
          </a:p>
          <a:p>
            <a:pPr algn="just"/>
            <a:endParaRPr lang="en-VN" sz="3200" dirty="0">
              <a:latin typeface="Times New Roman" panose="02020603050405020304" pitchFamily="18" charset="0"/>
              <a:cs typeface="Times New Roman" panose="02020603050405020304" pitchFamily="18" charset="0"/>
            </a:endParaRPr>
          </a:p>
          <a:p>
            <a:pPr algn="just"/>
            <a:endParaRPr lang="en-VN" sz="3200" dirty="0">
              <a:latin typeface="Times New Roman" panose="02020603050405020304" pitchFamily="18" charset="0"/>
              <a:cs typeface="Times New Roman" panose="02020603050405020304" pitchFamily="18" charset="0"/>
            </a:endParaRPr>
          </a:p>
          <a:p>
            <a:pPr algn="just"/>
            <a:r>
              <a:rPr lang="en-VN" sz="3200" dirty="0">
                <a:latin typeface="Times New Roman" panose="02020603050405020304" pitchFamily="18" charset="0"/>
                <a:cs typeface="Times New Roman" panose="02020603050405020304" pitchFamily="18" charset="0"/>
              </a:rPr>
              <a:t>a.2. Toàn thể dân tộc Việt Nam quyết đem tất cả </a:t>
            </a:r>
            <a:r>
              <a:rPr lang="en-VN" sz="3200" b="1" i="1" dirty="0">
                <a:solidFill>
                  <a:schemeClr val="accent1"/>
                </a:solidFill>
                <a:latin typeface="Times New Roman" panose="02020603050405020304" pitchFamily="18" charset="0"/>
                <a:cs typeface="Times New Roman" panose="02020603050405020304" pitchFamily="18" charset="0"/>
              </a:rPr>
              <a:t>tinh thần và lực lượng</a:t>
            </a:r>
            <a:r>
              <a:rPr lang="en-VN" sz="3200" dirty="0">
                <a:latin typeface="Times New Roman" panose="02020603050405020304" pitchFamily="18" charset="0"/>
                <a:cs typeface="Times New Roman" panose="02020603050405020304" pitchFamily="18" charset="0"/>
              </a:rPr>
              <a:t>, </a:t>
            </a:r>
            <a:r>
              <a:rPr lang="en-VN" sz="3200" b="1" i="1" dirty="0">
                <a:solidFill>
                  <a:schemeClr val="accent1"/>
                </a:solidFill>
                <a:latin typeface="Times New Roman" panose="02020603050405020304" pitchFamily="18" charset="0"/>
                <a:cs typeface="Times New Roman" panose="02020603050405020304" pitchFamily="18" charset="0"/>
              </a:rPr>
              <a:t>tính mạng và của cải </a:t>
            </a:r>
            <a:r>
              <a:rPr lang="en-VN" sz="3200" dirty="0">
                <a:latin typeface="Times New Roman" panose="02020603050405020304" pitchFamily="18" charset="0"/>
                <a:cs typeface="Times New Roman" panose="02020603050405020304" pitchFamily="18" charset="0"/>
              </a:rPr>
              <a:t>để giữ vững quyền tự do, độc lập ấy. </a:t>
            </a:r>
          </a:p>
        </p:txBody>
      </p:sp>
    </p:spTree>
    <p:extLst>
      <p:ext uri="{BB962C8B-B14F-4D97-AF65-F5344CB8AC3E}">
        <p14:creationId xmlns:p14="http://schemas.microsoft.com/office/powerpoint/2010/main" val="198625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1" nodeType="clickEffect">
                                  <p:stCondLst>
                                    <p:cond delay="0"/>
                                  </p:stCondLst>
                                  <p:childTnLst>
                                    <p:animEffect transition="out" filter="checkerboard(across)">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3877</TotalTime>
  <Words>2670</Words>
  <Application>Microsoft Macintosh PowerPoint</Application>
  <PresentationFormat>Widescreen</PresentationFormat>
  <Paragraphs>196</Paragraphs>
  <Slides>26</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69</cp:revision>
  <dcterms:created xsi:type="dcterms:W3CDTF">2020-05-24T11:35:21Z</dcterms:created>
  <dcterms:modified xsi:type="dcterms:W3CDTF">2020-05-28T02:48:25Z</dcterms:modified>
</cp:coreProperties>
</file>